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56" r:id="rId2"/>
    <p:sldId id="257" r:id="rId3"/>
    <p:sldId id="259" r:id="rId4"/>
    <p:sldId id="258" r:id="rId5"/>
    <p:sldId id="261" r:id="rId6"/>
    <p:sldId id="262" r:id="rId7"/>
    <p:sldId id="263" r:id="rId8"/>
    <p:sldId id="264" r:id="rId9"/>
    <p:sldId id="265" r:id="rId10"/>
    <p:sldId id="266" r:id="rId11"/>
    <p:sldId id="267" r:id="rId12"/>
    <p:sldId id="269" r:id="rId13"/>
    <p:sldId id="270" r:id="rId14"/>
    <p:sldId id="268" r:id="rId15"/>
    <p:sldId id="271" r:id="rId16"/>
    <p:sldId id="272" r:id="rId17"/>
    <p:sldId id="273" r:id="rId18"/>
    <p:sldId id="274" r:id="rId19"/>
    <p:sldId id="275" r:id="rId20"/>
    <p:sldId id="277" r:id="rId21"/>
    <p:sldId id="276" r:id="rId22"/>
    <p:sldId id="278" r:id="rId23"/>
    <p:sldId id="279" r:id="rId24"/>
    <p:sldId id="280" r:id="rId25"/>
    <p:sldId id="281" r:id="rId26"/>
    <p:sldId id="285" r:id="rId27"/>
    <p:sldId id="287" r:id="rId28"/>
    <p:sldId id="282" r:id="rId29"/>
    <p:sldId id="283" r:id="rId30"/>
    <p:sldId id="286" r:id="rId31"/>
    <p:sldId id="284" r:id="rId32"/>
    <p:sldId id="288" r:id="rId33"/>
    <p:sldId id="289" r:id="rId34"/>
    <p:sldId id="290" r:id="rId35"/>
    <p:sldId id="292" r:id="rId36"/>
    <p:sldId id="291" r:id="rId37"/>
    <p:sldId id="293" r:id="rId38"/>
    <p:sldId id="295" r:id="rId39"/>
    <p:sldId id="294" r:id="rId40"/>
    <p:sldId id="296" r:id="rId41"/>
    <p:sldId id="297" r:id="rId42"/>
    <p:sldId id="298" r:id="rId43"/>
    <p:sldId id="299" r:id="rId44"/>
    <p:sldId id="300" r:id="rId45"/>
    <p:sldId id="302" r:id="rId46"/>
    <p:sldId id="303" r:id="rId47"/>
    <p:sldId id="301" r:id="rId48"/>
    <p:sldId id="304" r:id="rId49"/>
    <p:sldId id="305" r:id="rId50"/>
    <p:sldId id="306" r:id="rId51"/>
    <p:sldId id="307" r:id="rId52"/>
    <p:sldId id="308" r:id="rId53"/>
    <p:sldId id="309" r:id="rId54"/>
    <p:sldId id="310" r:id="rId55"/>
    <p:sldId id="311" r:id="rId56"/>
    <p:sldId id="313" r:id="rId57"/>
    <p:sldId id="312" r:id="rId58"/>
    <p:sldId id="314" r:id="rId59"/>
    <p:sldId id="315" r:id="rId60"/>
    <p:sldId id="356" r:id="rId61"/>
    <p:sldId id="358" r:id="rId62"/>
    <p:sldId id="357" r:id="rId63"/>
    <p:sldId id="359"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5" r:id="rId82"/>
    <p:sldId id="333" r:id="rId83"/>
    <p:sldId id="334" r:id="rId84"/>
    <p:sldId id="336" r:id="rId85"/>
    <p:sldId id="337" r:id="rId86"/>
    <p:sldId id="338" r:id="rId87"/>
    <p:sldId id="339" r:id="rId88"/>
    <p:sldId id="340" r:id="rId89"/>
    <p:sldId id="341" r:id="rId90"/>
    <p:sldId id="342" r:id="rId91"/>
    <p:sldId id="343" r:id="rId92"/>
    <p:sldId id="344" r:id="rId93"/>
    <p:sldId id="345" r:id="rId94"/>
    <p:sldId id="346" r:id="rId95"/>
    <p:sldId id="354" r:id="rId96"/>
    <p:sldId id="355" r:id="rId97"/>
    <p:sldId id="347" r:id="rId98"/>
    <p:sldId id="348" r:id="rId99"/>
    <p:sldId id="349" r:id="rId100"/>
    <p:sldId id="350" r:id="rId101"/>
    <p:sldId id="351" r:id="rId102"/>
    <p:sldId id="352" r:id="rId103"/>
    <p:sldId id="353" r:id="rId104"/>
    <p:sldId id="360" r:id="rId105"/>
    <p:sldId id="361" r:id="rId106"/>
    <p:sldId id="362" r:id="rId107"/>
    <p:sldId id="363" r:id="rId108"/>
    <p:sldId id="364" r:id="rId109"/>
    <p:sldId id="365" r:id="rId110"/>
    <p:sldId id="367" r:id="rId111"/>
    <p:sldId id="368" r:id="rId112"/>
    <p:sldId id="366"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6" r:id="rId140"/>
    <p:sldId id="395" r:id="rId141"/>
    <p:sldId id="398" r:id="rId142"/>
    <p:sldId id="397" r:id="rId143"/>
    <p:sldId id="399" r:id="rId144"/>
    <p:sldId id="400" r:id="rId145"/>
    <p:sldId id="401" r:id="rId146"/>
    <p:sldId id="402" r:id="rId147"/>
    <p:sldId id="404" r:id="rId148"/>
    <p:sldId id="403" r:id="rId149"/>
    <p:sldId id="405" r:id="rId150"/>
    <p:sldId id="408" r:id="rId151"/>
    <p:sldId id="406" r:id="rId152"/>
    <p:sldId id="407" r:id="rId153"/>
    <p:sldId id="409" r:id="rId154"/>
    <p:sldId id="410" r:id="rId155"/>
    <p:sldId id="411" r:id="rId156"/>
    <p:sldId id="415" r:id="rId157"/>
    <p:sldId id="416" r:id="rId158"/>
    <p:sldId id="412" r:id="rId159"/>
    <p:sldId id="413" r:id="rId160"/>
    <p:sldId id="414" r:id="rId161"/>
    <p:sldId id="428" r:id="rId162"/>
    <p:sldId id="419" r:id="rId163"/>
    <p:sldId id="417" r:id="rId164"/>
    <p:sldId id="418" r:id="rId165"/>
    <p:sldId id="420" r:id="rId166"/>
    <p:sldId id="421" r:id="rId167"/>
    <p:sldId id="422" r:id="rId168"/>
    <p:sldId id="423" r:id="rId169"/>
    <p:sldId id="424" r:id="rId170"/>
    <p:sldId id="425" r:id="rId171"/>
    <p:sldId id="426" r:id="rId172"/>
    <p:sldId id="427" r:id="rId173"/>
    <p:sldId id="429" r:id="rId174"/>
    <p:sldId id="430" r:id="rId175"/>
    <p:sldId id="431" r:id="rId176"/>
    <p:sldId id="432" r:id="rId177"/>
    <p:sldId id="433" r:id="rId178"/>
    <p:sldId id="434" r:id="rId1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D2410F-F001-176B-F3FD-DD103B0683B5}" v="22" dt="2018-11-13T06:05:46.6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inder Paul Singh" userId="S::nz340925@dal.ca::76f08a9b-69cb-4b99-9775-4aeda942b14a" providerId="AD" clId="Web-{28BA3258-A4C8-A439-8CAA-C80FBA389B7F}"/>
    <pc:docChg chg="addSld modSld sldOrd">
      <pc:chgData name="Parinder Paul Singh" userId="S::nz340925@dal.ca::76f08a9b-69cb-4b99-9775-4aeda942b14a" providerId="AD" clId="Web-{28BA3258-A4C8-A439-8CAA-C80FBA389B7F}" dt="2018-10-02T09:43:06.803" v="3510" actId="14100"/>
      <pc:docMkLst>
        <pc:docMk/>
      </pc:docMkLst>
      <pc:sldChg chg="modSp">
        <pc:chgData name="Parinder Paul Singh" userId="S::nz340925@dal.ca::76f08a9b-69cb-4b99-9775-4aeda942b14a" providerId="AD" clId="Web-{28BA3258-A4C8-A439-8CAA-C80FBA389B7F}" dt="2018-10-02T04:26:23.168" v="1077" actId="1076"/>
        <pc:sldMkLst>
          <pc:docMk/>
          <pc:sldMk cId="1713137483" sldId="285"/>
        </pc:sldMkLst>
        <pc:spChg chg="mod">
          <ac:chgData name="Parinder Paul Singh" userId="S::nz340925@dal.ca::76f08a9b-69cb-4b99-9775-4aeda942b14a" providerId="AD" clId="Web-{28BA3258-A4C8-A439-8CAA-C80FBA389B7F}" dt="2018-10-02T04:26:02.542" v="1071" actId="1076"/>
          <ac:spMkLst>
            <pc:docMk/>
            <pc:sldMk cId="1713137483" sldId="285"/>
            <ac:spMk id="2" creationId="{B52BB157-6017-4B1F-810E-0C337522DDEF}"/>
          </ac:spMkLst>
        </pc:spChg>
        <pc:graphicFrameChg chg="mod">
          <ac:chgData name="Parinder Paul Singh" userId="S::nz340925@dal.ca::76f08a9b-69cb-4b99-9775-4aeda942b14a" providerId="AD" clId="Web-{28BA3258-A4C8-A439-8CAA-C80FBA389B7F}" dt="2018-10-02T04:26:23.168" v="1077" actId="1076"/>
          <ac:graphicFrameMkLst>
            <pc:docMk/>
            <pc:sldMk cId="1713137483" sldId="285"/>
            <ac:graphicFrameMk id="6" creationId="{2F089259-D9D0-4ABD-BEA4-759D3A17C954}"/>
          </ac:graphicFrameMkLst>
        </pc:graphicFrameChg>
        <pc:picChg chg="mod">
          <ac:chgData name="Parinder Paul Singh" userId="S::nz340925@dal.ca::76f08a9b-69cb-4b99-9775-4aeda942b14a" providerId="AD" clId="Web-{28BA3258-A4C8-A439-8CAA-C80FBA389B7F}" dt="2018-10-02T04:26:14.855" v="1074" actId="14100"/>
          <ac:picMkLst>
            <pc:docMk/>
            <pc:sldMk cId="1713137483" sldId="285"/>
            <ac:picMk id="4" creationId="{39D21901-7133-4A75-94BF-1BED575EF776}"/>
          </ac:picMkLst>
        </pc:picChg>
      </pc:sldChg>
      <pc:sldChg chg="modSp new">
        <pc:chgData name="Parinder Paul Singh" userId="S::nz340925@dal.ca::76f08a9b-69cb-4b99-9775-4aeda942b14a" providerId="AD" clId="Web-{28BA3258-A4C8-A439-8CAA-C80FBA389B7F}" dt="2018-10-02T03:58:20.056" v="861" actId="20577"/>
        <pc:sldMkLst>
          <pc:docMk/>
          <pc:sldMk cId="1635708209" sldId="288"/>
        </pc:sldMkLst>
        <pc:spChg chg="mod">
          <ac:chgData name="Parinder Paul Singh" userId="S::nz340925@dal.ca::76f08a9b-69cb-4b99-9775-4aeda942b14a" providerId="AD" clId="Web-{28BA3258-A4C8-A439-8CAA-C80FBA389B7F}" dt="2018-10-02T03:41:21.452" v="30" actId="20577"/>
          <ac:spMkLst>
            <pc:docMk/>
            <pc:sldMk cId="1635708209" sldId="288"/>
            <ac:spMk id="2" creationId="{DB9C6ECB-89A5-46FB-87B5-7642534BEA17}"/>
          </ac:spMkLst>
        </pc:spChg>
        <pc:spChg chg="mod">
          <ac:chgData name="Parinder Paul Singh" userId="S::nz340925@dal.ca::76f08a9b-69cb-4b99-9775-4aeda942b14a" providerId="AD" clId="Web-{28BA3258-A4C8-A439-8CAA-C80FBA389B7F}" dt="2018-10-02T03:58:20.056" v="861" actId="20577"/>
          <ac:spMkLst>
            <pc:docMk/>
            <pc:sldMk cId="1635708209" sldId="288"/>
            <ac:spMk id="3" creationId="{441F3C6E-84D9-4E6D-9883-F1B6A4E1D65F}"/>
          </ac:spMkLst>
        </pc:spChg>
      </pc:sldChg>
      <pc:sldChg chg="addSp delSp modSp new">
        <pc:chgData name="Parinder Paul Singh" userId="S::nz340925@dal.ca::76f08a9b-69cb-4b99-9775-4aeda942b14a" providerId="AD" clId="Web-{28BA3258-A4C8-A439-8CAA-C80FBA389B7F}" dt="2018-10-02T03:59:30.339" v="878" actId="20577"/>
        <pc:sldMkLst>
          <pc:docMk/>
          <pc:sldMk cId="2226996941" sldId="289"/>
        </pc:sldMkLst>
        <pc:spChg chg="mod">
          <ac:chgData name="Parinder Paul Singh" userId="S::nz340925@dal.ca::76f08a9b-69cb-4b99-9775-4aeda942b14a" providerId="AD" clId="Web-{28BA3258-A4C8-A439-8CAA-C80FBA389B7F}" dt="2018-10-02T03:59:30.339" v="878" actId="20577"/>
          <ac:spMkLst>
            <pc:docMk/>
            <pc:sldMk cId="2226996941" sldId="289"/>
            <ac:spMk id="2" creationId="{9E05D81E-ADAE-4F1E-8F3F-67D5378E8AB3}"/>
          </ac:spMkLst>
        </pc:spChg>
        <pc:spChg chg="del">
          <ac:chgData name="Parinder Paul Singh" userId="S::nz340925@dal.ca::76f08a9b-69cb-4b99-9775-4aeda942b14a" providerId="AD" clId="Web-{28BA3258-A4C8-A439-8CAA-C80FBA389B7F}" dt="2018-10-02T03:58:36.134" v="866"/>
          <ac:spMkLst>
            <pc:docMk/>
            <pc:sldMk cId="2226996941" sldId="289"/>
            <ac:spMk id="3" creationId="{0C18969D-C56A-41DE-9068-313D596CBF63}"/>
          </ac:spMkLst>
        </pc:spChg>
        <pc:spChg chg="add mod">
          <ac:chgData name="Parinder Paul Singh" userId="S::nz340925@dal.ca::76f08a9b-69cb-4b99-9775-4aeda942b14a" providerId="AD" clId="Web-{28BA3258-A4C8-A439-8CAA-C80FBA389B7F}" dt="2018-10-02T03:59:00.166" v="875" actId="14100"/>
          <ac:spMkLst>
            <pc:docMk/>
            <pc:sldMk cId="2226996941" sldId="289"/>
            <ac:spMk id="6" creationId="{EFFB0B31-8760-4B10-812C-E1B26080F3AC}"/>
          </ac:spMkLst>
        </pc:spChg>
        <pc:picChg chg="add mod ord">
          <ac:chgData name="Parinder Paul Singh" userId="S::nz340925@dal.ca::76f08a9b-69cb-4b99-9775-4aeda942b14a" providerId="AD" clId="Web-{28BA3258-A4C8-A439-8CAA-C80FBA389B7F}" dt="2018-10-02T03:58:46.572" v="871" actId="14100"/>
          <ac:picMkLst>
            <pc:docMk/>
            <pc:sldMk cId="2226996941" sldId="289"/>
            <ac:picMk id="4" creationId="{CDAB3FC3-6459-4F63-8943-56B06EAB5A25}"/>
          </ac:picMkLst>
        </pc:picChg>
      </pc:sldChg>
      <pc:sldChg chg="addSp delSp modSp new mod setBg">
        <pc:chgData name="Parinder Paul Singh" userId="S::nz340925@dal.ca::76f08a9b-69cb-4b99-9775-4aeda942b14a" providerId="AD" clId="Web-{28BA3258-A4C8-A439-8CAA-C80FBA389B7F}" dt="2018-10-02T04:01:29.420" v="902" actId="14100"/>
        <pc:sldMkLst>
          <pc:docMk/>
          <pc:sldMk cId="1614500134" sldId="290"/>
        </pc:sldMkLst>
        <pc:spChg chg="mod ord">
          <ac:chgData name="Parinder Paul Singh" userId="S::nz340925@dal.ca::76f08a9b-69cb-4b99-9775-4aeda942b14a" providerId="AD" clId="Web-{28BA3258-A4C8-A439-8CAA-C80FBA389B7F}" dt="2018-10-02T04:01:15.185" v="898"/>
          <ac:spMkLst>
            <pc:docMk/>
            <pc:sldMk cId="1614500134" sldId="290"/>
            <ac:spMk id="2" creationId="{A006B65F-5A5B-48A5-A776-3383793897B3}"/>
          </ac:spMkLst>
        </pc:spChg>
        <pc:spChg chg="del">
          <ac:chgData name="Parinder Paul Singh" userId="S::nz340925@dal.ca::76f08a9b-69cb-4b99-9775-4aeda942b14a" providerId="AD" clId="Web-{28BA3258-A4C8-A439-8CAA-C80FBA389B7F}" dt="2018-10-02T04:00:56.278" v="890"/>
          <ac:spMkLst>
            <pc:docMk/>
            <pc:sldMk cId="1614500134" sldId="290"/>
            <ac:spMk id="3" creationId="{DCA2C4E4-F6EF-4969-99B9-C51B5F356891}"/>
          </ac:spMkLst>
        </pc:spChg>
        <pc:spChg chg="add mod">
          <ac:chgData name="Parinder Paul Singh" userId="S::nz340925@dal.ca::76f08a9b-69cb-4b99-9775-4aeda942b14a" providerId="AD" clId="Web-{28BA3258-A4C8-A439-8CAA-C80FBA389B7F}" dt="2018-10-02T04:01:29.420" v="902" actId="14100"/>
          <ac:spMkLst>
            <pc:docMk/>
            <pc:sldMk cId="1614500134" sldId="290"/>
            <ac:spMk id="6" creationId="{D6CCBD09-AF14-4B9B-A1FE-00855204A07F}"/>
          </ac:spMkLst>
        </pc:spChg>
        <pc:spChg chg="add del">
          <ac:chgData name="Parinder Paul Singh" userId="S::nz340925@dal.ca::76f08a9b-69cb-4b99-9775-4aeda942b14a" providerId="AD" clId="Web-{28BA3258-A4C8-A439-8CAA-C80FBA389B7F}" dt="2018-10-02T04:01:15.185" v="898"/>
          <ac:spMkLst>
            <pc:docMk/>
            <pc:sldMk cId="1614500134" sldId="290"/>
            <ac:spMk id="9" creationId="{E446B7E6-8568-417F-959E-DB3D1E70F648}"/>
          </ac:spMkLst>
        </pc:spChg>
        <pc:spChg chg="add del">
          <ac:chgData name="Parinder Paul Singh" userId="S::nz340925@dal.ca::76f08a9b-69cb-4b99-9775-4aeda942b14a" providerId="AD" clId="Web-{28BA3258-A4C8-A439-8CAA-C80FBA389B7F}" dt="2018-10-02T04:01:15.185" v="898"/>
          <ac:spMkLst>
            <pc:docMk/>
            <pc:sldMk cId="1614500134" sldId="290"/>
            <ac:spMk id="11" creationId="{AFB83730-58A8-42CA-90B3-5D5D2D1B00BC}"/>
          </ac:spMkLst>
        </pc:spChg>
        <pc:picChg chg="add mod ord">
          <ac:chgData name="Parinder Paul Singh" userId="S::nz340925@dal.ca::76f08a9b-69cb-4b99-9775-4aeda942b14a" providerId="AD" clId="Web-{28BA3258-A4C8-A439-8CAA-C80FBA389B7F}" dt="2018-10-02T04:01:15.185" v="898"/>
          <ac:picMkLst>
            <pc:docMk/>
            <pc:sldMk cId="1614500134" sldId="290"/>
            <ac:picMk id="4" creationId="{F4EE7230-8F4A-4AEC-AACB-A74610020036}"/>
          </ac:picMkLst>
        </pc:picChg>
      </pc:sldChg>
      <pc:sldChg chg="modSp new ord">
        <pc:chgData name="Parinder Paul Singh" userId="S::nz340925@dal.ca::76f08a9b-69cb-4b99-9775-4aeda942b14a" providerId="AD" clId="Web-{28BA3258-A4C8-A439-8CAA-C80FBA389B7F}" dt="2018-10-02T04:49:22.539" v="2009" actId="20577"/>
        <pc:sldMkLst>
          <pc:docMk/>
          <pc:sldMk cId="1000722911" sldId="291"/>
        </pc:sldMkLst>
        <pc:spChg chg="mod">
          <ac:chgData name="Parinder Paul Singh" userId="S::nz340925@dal.ca::76f08a9b-69cb-4b99-9775-4aeda942b14a" providerId="AD" clId="Web-{28BA3258-A4C8-A439-8CAA-C80FBA389B7F}" dt="2018-10-02T04:21:19.826" v="1066" actId="20577"/>
          <ac:spMkLst>
            <pc:docMk/>
            <pc:sldMk cId="1000722911" sldId="291"/>
            <ac:spMk id="2" creationId="{AA7C8C22-2DBB-4B28-A41A-CEA6FB478178}"/>
          </ac:spMkLst>
        </pc:spChg>
        <pc:spChg chg="mod">
          <ac:chgData name="Parinder Paul Singh" userId="S::nz340925@dal.ca::76f08a9b-69cb-4b99-9775-4aeda942b14a" providerId="AD" clId="Web-{28BA3258-A4C8-A439-8CAA-C80FBA389B7F}" dt="2018-10-02T04:49:22.539" v="2009" actId="20577"/>
          <ac:spMkLst>
            <pc:docMk/>
            <pc:sldMk cId="1000722911" sldId="291"/>
            <ac:spMk id="3" creationId="{400ABF9E-BBDB-42AE-A5E2-3F4E036BC153}"/>
          </ac:spMkLst>
        </pc:spChg>
      </pc:sldChg>
      <pc:sldChg chg="addSp delSp modSp new mod setBg setClrOvrMap">
        <pc:chgData name="Parinder Paul Singh" userId="S::nz340925@dal.ca::76f08a9b-69cb-4b99-9775-4aeda942b14a" providerId="AD" clId="Web-{28BA3258-A4C8-A439-8CAA-C80FBA389B7F}" dt="2018-10-02T04:36:27.818" v="1078" actId="14100"/>
        <pc:sldMkLst>
          <pc:docMk/>
          <pc:sldMk cId="3917693566" sldId="292"/>
        </pc:sldMkLst>
        <pc:spChg chg="mod">
          <ac:chgData name="Parinder Paul Singh" userId="S::nz340925@dal.ca::76f08a9b-69cb-4b99-9775-4aeda942b14a" providerId="AD" clId="Web-{28BA3258-A4C8-A439-8CAA-C80FBA389B7F}" dt="2018-10-02T04:36:27.818" v="1078" actId="14100"/>
          <ac:spMkLst>
            <pc:docMk/>
            <pc:sldMk cId="3917693566" sldId="292"/>
            <ac:spMk id="2" creationId="{020A1127-D791-43F2-9E57-3D8D4E42F8AB}"/>
          </ac:spMkLst>
        </pc:spChg>
        <pc:spChg chg="del">
          <ac:chgData name="Parinder Paul Singh" userId="S::nz340925@dal.ca::76f08a9b-69cb-4b99-9775-4aeda942b14a" providerId="AD" clId="Web-{28BA3258-A4C8-A439-8CAA-C80FBA389B7F}" dt="2018-10-02T04:18:10.664" v="947"/>
          <ac:spMkLst>
            <pc:docMk/>
            <pc:sldMk cId="3917693566" sldId="292"/>
            <ac:spMk id="3" creationId="{72DA4FB0-D322-4D75-9FC4-C51307671E92}"/>
          </ac:spMkLst>
        </pc:spChg>
        <pc:spChg chg="add mod">
          <ac:chgData name="Parinder Paul Singh" userId="S::nz340925@dal.ca::76f08a9b-69cb-4b99-9775-4aeda942b14a" providerId="AD" clId="Web-{28BA3258-A4C8-A439-8CAA-C80FBA389B7F}" dt="2018-10-02T04:18:44.306" v="958" actId="14100"/>
          <ac:spMkLst>
            <pc:docMk/>
            <pc:sldMk cId="3917693566" sldId="292"/>
            <ac:spMk id="4" creationId="{E2A54EED-325D-4920-9B45-15132960A701}"/>
          </ac:spMkLst>
        </pc:spChg>
        <pc:spChg chg="add mod">
          <ac:chgData name="Parinder Paul Singh" userId="S::nz340925@dal.ca::76f08a9b-69cb-4b99-9775-4aeda942b14a" providerId="AD" clId="Web-{28BA3258-A4C8-A439-8CAA-C80FBA389B7F}" dt="2018-10-02T04:19:58.464" v="1041" actId="20577"/>
          <ac:spMkLst>
            <pc:docMk/>
            <pc:sldMk cId="3917693566" sldId="292"/>
            <ac:spMk id="9" creationId="{50D479BD-01BC-48AB-A4E5-615907E50DAD}"/>
          </ac:spMkLst>
        </pc:spChg>
        <pc:spChg chg="add">
          <ac:chgData name="Parinder Paul Singh" userId="S::nz340925@dal.ca::76f08a9b-69cb-4b99-9775-4aeda942b14a" providerId="AD" clId="Web-{28BA3258-A4C8-A439-8CAA-C80FBA389B7F}" dt="2018-10-02T04:18:20.977" v="950"/>
          <ac:spMkLst>
            <pc:docMk/>
            <pc:sldMk cId="3917693566" sldId="292"/>
            <ac:spMk id="12" creationId="{A416E3E5-5186-46A4-AFBD-337387D3163D}"/>
          </ac:spMkLst>
        </pc:spChg>
        <pc:spChg chg="add">
          <ac:chgData name="Parinder Paul Singh" userId="S::nz340925@dal.ca::76f08a9b-69cb-4b99-9775-4aeda942b14a" providerId="AD" clId="Web-{28BA3258-A4C8-A439-8CAA-C80FBA389B7F}" dt="2018-10-02T04:18:20.977" v="950"/>
          <ac:spMkLst>
            <pc:docMk/>
            <pc:sldMk cId="3917693566" sldId="292"/>
            <ac:spMk id="14" creationId="{7B8FAACC-353E-4F84-BA62-A5514185D9A9}"/>
          </ac:spMkLst>
        </pc:spChg>
        <pc:picChg chg="add del mod ord replId">
          <ac:chgData name="Parinder Paul Singh" userId="S::nz340925@dal.ca::76f08a9b-69cb-4b99-9775-4aeda942b14a" providerId="AD" clId="Web-{28BA3258-A4C8-A439-8CAA-C80FBA389B7F}" dt="2018-10-02T04:18:20.977" v="950"/>
          <ac:picMkLst>
            <pc:docMk/>
            <pc:sldMk cId="3917693566" sldId="292"/>
            <ac:picMk id="6" creationId="{B12EE9E5-406A-407E-8E73-5D9A8817A9A1}"/>
          </ac:picMkLst>
        </pc:picChg>
        <pc:picChg chg="add mod">
          <ac:chgData name="Parinder Paul Singh" userId="S::nz340925@dal.ca::76f08a9b-69cb-4b99-9775-4aeda942b14a" providerId="AD" clId="Web-{28BA3258-A4C8-A439-8CAA-C80FBA389B7F}" dt="2018-10-02T04:18:27.415" v="952" actId="1076"/>
          <ac:picMkLst>
            <pc:docMk/>
            <pc:sldMk cId="3917693566" sldId="292"/>
            <ac:picMk id="7" creationId="{B12EE9E5-406A-407E-8E73-5D9A8817A9A1}"/>
          </ac:picMkLst>
        </pc:picChg>
      </pc:sldChg>
      <pc:sldChg chg="addSp modSp add replId">
        <pc:chgData name="Parinder Paul Singh" userId="S::nz340925@dal.ca::76f08a9b-69cb-4b99-9775-4aeda942b14a" providerId="AD" clId="Web-{28BA3258-A4C8-A439-8CAA-C80FBA389B7F}" dt="2018-10-02T05:06:09.575" v="2115" actId="14100"/>
        <pc:sldMkLst>
          <pc:docMk/>
          <pc:sldMk cId="908966667" sldId="293"/>
        </pc:sldMkLst>
        <pc:spChg chg="mod">
          <ac:chgData name="Parinder Paul Singh" userId="S::nz340925@dal.ca::76f08a9b-69cb-4b99-9775-4aeda942b14a" providerId="AD" clId="Web-{28BA3258-A4C8-A439-8CAA-C80FBA389B7F}" dt="2018-10-02T04:54:46.619" v="2052" actId="20577"/>
          <ac:spMkLst>
            <pc:docMk/>
            <pc:sldMk cId="908966667" sldId="293"/>
            <ac:spMk id="3" creationId="{400ABF9E-BBDB-42AE-A5E2-3F4E036BC153}"/>
          </ac:spMkLst>
        </pc:spChg>
        <pc:spChg chg="add mod">
          <ac:chgData name="Parinder Paul Singh" userId="S::nz340925@dal.ca::76f08a9b-69cb-4b99-9775-4aeda942b14a" providerId="AD" clId="Web-{28BA3258-A4C8-A439-8CAA-C80FBA389B7F}" dt="2018-10-02T05:06:09.575" v="2115" actId="14100"/>
          <ac:spMkLst>
            <pc:docMk/>
            <pc:sldMk cId="908966667" sldId="293"/>
            <ac:spMk id="4" creationId="{3BAE5719-96FD-4FE1-BD54-DF63F9B033E7}"/>
          </ac:spMkLst>
        </pc:spChg>
      </pc:sldChg>
      <pc:sldChg chg="addSp delSp modSp add mod replId setBg setClrOvrMap">
        <pc:chgData name="Parinder Paul Singh" userId="S::nz340925@dal.ca::76f08a9b-69cb-4b99-9775-4aeda942b14a" providerId="AD" clId="Web-{28BA3258-A4C8-A439-8CAA-C80FBA389B7F}" dt="2018-10-02T05:03:06.981" v="2089" actId="20577"/>
        <pc:sldMkLst>
          <pc:docMk/>
          <pc:sldMk cId="1823558231" sldId="294"/>
        </pc:sldMkLst>
        <pc:spChg chg="mod">
          <ac:chgData name="Parinder Paul Singh" userId="S::nz340925@dal.ca::76f08a9b-69cb-4b99-9775-4aeda942b14a" providerId="AD" clId="Web-{28BA3258-A4C8-A439-8CAA-C80FBA389B7F}" dt="2018-10-02T05:03:06.981" v="2089" actId="20577"/>
          <ac:spMkLst>
            <pc:docMk/>
            <pc:sldMk cId="1823558231" sldId="294"/>
            <ac:spMk id="2" creationId="{AA7C8C22-2DBB-4B28-A41A-CEA6FB478178}"/>
          </ac:spMkLst>
        </pc:spChg>
        <pc:spChg chg="del mod">
          <ac:chgData name="Parinder Paul Singh" userId="S::nz340925@dal.ca::76f08a9b-69cb-4b99-9775-4aeda942b14a" providerId="AD" clId="Web-{28BA3258-A4C8-A439-8CAA-C80FBA389B7F}" dt="2018-10-02T04:59:04.421" v="2055"/>
          <ac:spMkLst>
            <pc:docMk/>
            <pc:sldMk cId="1823558231" sldId="294"/>
            <ac:spMk id="3" creationId="{400ABF9E-BBDB-42AE-A5E2-3F4E036BC153}"/>
          </ac:spMkLst>
        </pc:spChg>
        <pc:spChg chg="add del">
          <ac:chgData name="Parinder Paul Singh" userId="S::nz340925@dal.ca::76f08a9b-69cb-4b99-9775-4aeda942b14a" providerId="AD" clId="Web-{28BA3258-A4C8-A439-8CAA-C80FBA389B7F}" dt="2018-10-02T04:59:21.515" v="2060"/>
          <ac:spMkLst>
            <pc:docMk/>
            <pc:sldMk cId="1823558231" sldId="294"/>
            <ac:spMk id="9" creationId="{B2FEA6A5-01D7-4462-B8AF-749D1B03D44A}"/>
          </ac:spMkLst>
        </pc:spChg>
        <pc:spChg chg="add">
          <ac:chgData name="Parinder Paul Singh" userId="S::nz340925@dal.ca::76f08a9b-69cb-4b99-9775-4aeda942b14a" providerId="AD" clId="Web-{28BA3258-A4C8-A439-8CAA-C80FBA389B7F}" dt="2018-10-02T04:59:09.686" v="2056"/>
          <ac:spMkLst>
            <pc:docMk/>
            <pc:sldMk cId="1823558231" sldId="294"/>
            <ac:spMk id="12" creationId="{9D336D4B-F9C3-4167-9191-8DA896C803E6}"/>
          </ac:spMkLst>
        </pc:spChg>
        <pc:spChg chg="add">
          <ac:chgData name="Parinder Paul Singh" userId="S::nz340925@dal.ca::76f08a9b-69cb-4b99-9775-4aeda942b14a" providerId="AD" clId="Web-{28BA3258-A4C8-A439-8CAA-C80FBA389B7F}" dt="2018-10-02T04:59:09.686" v="2056"/>
          <ac:spMkLst>
            <pc:docMk/>
            <pc:sldMk cId="1823558231" sldId="294"/>
            <ac:spMk id="14" creationId="{069BF0B4-2BF1-40F2-8D8E-9CFCED97D981}"/>
          </ac:spMkLst>
        </pc:spChg>
        <pc:picChg chg="add del mod ord replId">
          <ac:chgData name="Parinder Paul Singh" userId="S::nz340925@dal.ca::76f08a9b-69cb-4b99-9775-4aeda942b14a" providerId="AD" clId="Web-{28BA3258-A4C8-A439-8CAA-C80FBA389B7F}" dt="2018-10-02T04:59:09.686" v="2056"/>
          <ac:picMkLst>
            <pc:docMk/>
            <pc:sldMk cId="1823558231" sldId="294"/>
            <ac:picMk id="6" creationId="{358750CC-4ADF-4BD1-9A44-48DFF1684F05}"/>
          </ac:picMkLst>
        </pc:picChg>
        <pc:picChg chg="add mod">
          <ac:chgData name="Parinder Paul Singh" userId="S::nz340925@dal.ca::76f08a9b-69cb-4b99-9775-4aeda942b14a" providerId="AD" clId="Web-{28BA3258-A4C8-A439-8CAA-C80FBA389B7F}" dt="2018-10-02T04:59:15.343" v="2059" actId="1076"/>
          <ac:picMkLst>
            <pc:docMk/>
            <pc:sldMk cId="1823558231" sldId="294"/>
            <ac:picMk id="7" creationId="{358750CC-4ADF-4BD1-9A44-48DFF1684F05}"/>
          </ac:picMkLst>
        </pc:picChg>
      </pc:sldChg>
      <pc:sldChg chg="addSp delSp modSp new mod setBg setClrOvrMap">
        <pc:chgData name="Parinder Paul Singh" userId="S::nz340925@dal.ca::76f08a9b-69cb-4b99-9775-4aeda942b14a" providerId="AD" clId="Web-{28BA3258-A4C8-A439-8CAA-C80FBA389B7F}" dt="2018-10-02T05:02:54.762" v="2086" actId="14100"/>
        <pc:sldMkLst>
          <pc:docMk/>
          <pc:sldMk cId="494909969" sldId="295"/>
        </pc:sldMkLst>
        <pc:spChg chg="mod ord">
          <ac:chgData name="Parinder Paul Singh" userId="S::nz340925@dal.ca::76f08a9b-69cb-4b99-9775-4aeda942b14a" providerId="AD" clId="Web-{28BA3258-A4C8-A439-8CAA-C80FBA389B7F}" dt="2018-10-02T05:02:31.667" v="2078"/>
          <ac:spMkLst>
            <pc:docMk/>
            <pc:sldMk cId="494909969" sldId="295"/>
            <ac:spMk id="2" creationId="{D7A03859-9986-40AA-AEE1-2804BCEF66C5}"/>
          </ac:spMkLst>
        </pc:spChg>
        <pc:spChg chg="del">
          <ac:chgData name="Parinder Paul Singh" userId="S::nz340925@dal.ca::76f08a9b-69cb-4b99-9775-4aeda942b14a" providerId="AD" clId="Web-{28BA3258-A4C8-A439-8CAA-C80FBA389B7F}" dt="2018-10-02T05:02:24.870" v="2075"/>
          <ac:spMkLst>
            <pc:docMk/>
            <pc:sldMk cId="494909969" sldId="295"/>
            <ac:spMk id="3" creationId="{B8B5ABB8-0CC9-4AAD-9EEE-E6964CAA89D8}"/>
          </ac:spMkLst>
        </pc:spChg>
        <pc:spChg chg="add">
          <ac:chgData name="Parinder Paul Singh" userId="S::nz340925@dal.ca::76f08a9b-69cb-4b99-9775-4aeda942b14a" providerId="AD" clId="Web-{28BA3258-A4C8-A439-8CAA-C80FBA389B7F}" dt="2018-10-02T05:02:31.667" v="2078"/>
          <ac:spMkLst>
            <pc:docMk/>
            <pc:sldMk cId="494909969" sldId="295"/>
            <ac:spMk id="6" creationId="{133F8CB7-795C-4272-9073-64D8CF97F220}"/>
          </ac:spMkLst>
        </pc:spChg>
        <pc:spChg chg="add">
          <ac:chgData name="Parinder Paul Singh" userId="S::nz340925@dal.ca::76f08a9b-69cb-4b99-9775-4aeda942b14a" providerId="AD" clId="Web-{28BA3258-A4C8-A439-8CAA-C80FBA389B7F}" dt="2018-10-02T05:02:31.667" v="2078"/>
          <ac:spMkLst>
            <pc:docMk/>
            <pc:sldMk cId="494909969" sldId="295"/>
            <ac:spMk id="7" creationId="{F611655D-86DD-44E5-9999-B2135809D20A}"/>
          </ac:spMkLst>
        </pc:spChg>
        <pc:spChg chg="add mod">
          <ac:chgData name="Parinder Paul Singh" userId="S::nz340925@dal.ca::76f08a9b-69cb-4b99-9775-4aeda942b14a" providerId="AD" clId="Web-{28BA3258-A4C8-A439-8CAA-C80FBA389B7F}" dt="2018-10-02T05:02:54.762" v="2086" actId="14100"/>
          <ac:spMkLst>
            <pc:docMk/>
            <pc:sldMk cId="494909969" sldId="295"/>
            <ac:spMk id="8" creationId="{942AD8AC-1C82-48E9-99E7-A71CD65A4BD8}"/>
          </ac:spMkLst>
        </pc:spChg>
        <pc:spChg chg="add del">
          <ac:chgData name="Parinder Paul Singh" userId="S::nz340925@dal.ca::76f08a9b-69cb-4b99-9775-4aeda942b14a" providerId="AD" clId="Web-{28BA3258-A4C8-A439-8CAA-C80FBA389B7F}" dt="2018-10-02T05:02:31.417" v="2077"/>
          <ac:spMkLst>
            <pc:docMk/>
            <pc:sldMk cId="494909969" sldId="295"/>
            <ac:spMk id="9" creationId="{E446B7E6-8568-417F-959E-DB3D1E70F648}"/>
          </ac:spMkLst>
        </pc:spChg>
        <pc:spChg chg="add del">
          <ac:chgData name="Parinder Paul Singh" userId="S::nz340925@dal.ca::76f08a9b-69cb-4b99-9775-4aeda942b14a" providerId="AD" clId="Web-{28BA3258-A4C8-A439-8CAA-C80FBA389B7F}" dt="2018-10-02T05:02:31.417" v="2077"/>
          <ac:spMkLst>
            <pc:docMk/>
            <pc:sldMk cId="494909969" sldId="295"/>
            <ac:spMk id="11" creationId="{AFB83730-58A8-42CA-90B3-5D5D2D1B00BC}"/>
          </ac:spMkLst>
        </pc:spChg>
        <pc:spChg chg="add">
          <ac:chgData name="Parinder Paul Singh" userId="S::nz340925@dal.ca::76f08a9b-69cb-4b99-9775-4aeda942b14a" providerId="AD" clId="Web-{28BA3258-A4C8-A439-8CAA-C80FBA389B7F}" dt="2018-10-02T05:02:31.667" v="2078"/>
          <ac:spMkLst>
            <pc:docMk/>
            <pc:sldMk cId="494909969" sldId="295"/>
            <ac:spMk id="13" creationId="{11443580-A880-4C5F-9EB1-FC254EC650C1}"/>
          </ac:spMkLst>
        </pc:spChg>
        <pc:picChg chg="add mod ord">
          <ac:chgData name="Parinder Paul Singh" userId="S::nz340925@dal.ca::76f08a9b-69cb-4b99-9775-4aeda942b14a" providerId="AD" clId="Web-{28BA3258-A4C8-A439-8CAA-C80FBA389B7F}" dt="2018-10-02T05:02:44.324" v="2082" actId="14100"/>
          <ac:picMkLst>
            <pc:docMk/>
            <pc:sldMk cId="494909969" sldId="295"/>
            <ac:picMk id="4" creationId="{2D052BB4-0EFB-4C10-B586-1792BF5EBCB4}"/>
          </ac:picMkLst>
        </pc:picChg>
      </pc:sldChg>
      <pc:sldChg chg="modSp new">
        <pc:chgData name="Parinder Paul Singh" userId="S::nz340925@dal.ca::76f08a9b-69cb-4b99-9775-4aeda942b14a" providerId="AD" clId="Web-{28BA3258-A4C8-A439-8CAA-C80FBA389B7F}" dt="2018-10-02T05:27:33.975" v="2257" actId="20577"/>
        <pc:sldMkLst>
          <pc:docMk/>
          <pc:sldMk cId="2404233210" sldId="296"/>
        </pc:sldMkLst>
        <pc:spChg chg="mod">
          <ac:chgData name="Parinder Paul Singh" userId="S::nz340925@dal.ca::76f08a9b-69cb-4b99-9775-4aeda942b14a" providerId="AD" clId="Web-{28BA3258-A4C8-A439-8CAA-C80FBA389B7F}" dt="2018-10-02T05:08:06.427" v="2124" actId="20577"/>
          <ac:spMkLst>
            <pc:docMk/>
            <pc:sldMk cId="2404233210" sldId="296"/>
            <ac:spMk id="2" creationId="{5AA43221-1964-48FD-8582-543DEDC8C039}"/>
          </ac:spMkLst>
        </pc:spChg>
        <pc:spChg chg="mod">
          <ac:chgData name="Parinder Paul Singh" userId="S::nz340925@dal.ca::76f08a9b-69cb-4b99-9775-4aeda942b14a" providerId="AD" clId="Web-{28BA3258-A4C8-A439-8CAA-C80FBA389B7F}" dt="2018-10-02T05:27:33.975" v="2257" actId="20577"/>
          <ac:spMkLst>
            <pc:docMk/>
            <pc:sldMk cId="2404233210" sldId="296"/>
            <ac:spMk id="3" creationId="{D412EC54-982A-4F16-92F1-AF34F531D5FD}"/>
          </ac:spMkLst>
        </pc:spChg>
      </pc:sldChg>
      <pc:sldChg chg="modSp add replId">
        <pc:chgData name="Parinder Paul Singh" userId="S::nz340925@dal.ca::76f08a9b-69cb-4b99-9775-4aeda942b14a" providerId="AD" clId="Web-{28BA3258-A4C8-A439-8CAA-C80FBA389B7F}" dt="2018-10-02T05:32:14.685" v="2308" actId="20577"/>
        <pc:sldMkLst>
          <pc:docMk/>
          <pc:sldMk cId="1180137925" sldId="297"/>
        </pc:sldMkLst>
        <pc:spChg chg="mod">
          <ac:chgData name="Parinder Paul Singh" userId="S::nz340925@dal.ca::76f08a9b-69cb-4b99-9775-4aeda942b14a" providerId="AD" clId="Web-{28BA3258-A4C8-A439-8CAA-C80FBA389B7F}" dt="2018-10-02T05:13:43.377" v="2148" actId="20577"/>
          <ac:spMkLst>
            <pc:docMk/>
            <pc:sldMk cId="1180137925" sldId="297"/>
            <ac:spMk id="2" creationId="{AA7C8C22-2DBB-4B28-A41A-CEA6FB478178}"/>
          </ac:spMkLst>
        </pc:spChg>
        <pc:spChg chg="mod">
          <ac:chgData name="Parinder Paul Singh" userId="S::nz340925@dal.ca::76f08a9b-69cb-4b99-9775-4aeda942b14a" providerId="AD" clId="Web-{28BA3258-A4C8-A439-8CAA-C80FBA389B7F}" dt="2018-10-02T05:32:14.685" v="2308" actId="20577"/>
          <ac:spMkLst>
            <pc:docMk/>
            <pc:sldMk cId="1180137925" sldId="297"/>
            <ac:spMk id="3" creationId="{400ABF9E-BBDB-42AE-A5E2-3F4E036BC153}"/>
          </ac:spMkLst>
        </pc:spChg>
        <pc:spChg chg="mod">
          <ac:chgData name="Parinder Paul Singh" userId="S::nz340925@dal.ca::76f08a9b-69cb-4b99-9775-4aeda942b14a" providerId="AD" clId="Web-{28BA3258-A4C8-A439-8CAA-C80FBA389B7F}" dt="2018-10-02T05:31:09.856" v="2289" actId="1076"/>
          <ac:spMkLst>
            <pc:docMk/>
            <pc:sldMk cId="1180137925" sldId="297"/>
            <ac:spMk id="4" creationId="{3BAE5719-96FD-4FE1-BD54-DF63F9B033E7}"/>
          </ac:spMkLst>
        </pc:spChg>
      </pc:sldChg>
      <pc:sldChg chg="addSp delSp modSp new">
        <pc:chgData name="Parinder Paul Singh" userId="S::nz340925@dal.ca::76f08a9b-69cb-4b99-9775-4aeda942b14a" providerId="AD" clId="Web-{28BA3258-A4C8-A439-8CAA-C80FBA389B7F}" dt="2018-10-02T05:26:21.567" v="2219" actId="1076"/>
        <pc:sldMkLst>
          <pc:docMk/>
          <pc:sldMk cId="2613538149" sldId="298"/>
        </pc:sldMkLst>
        <pc:spChg chg="mod">
          <ac:chgData name="Parinder Paul Singh" userId="S::nz340925@dal.ca::76f08a9b-69cb-4b99-9775-4aeda942b14a" providerId="AD" clId="Web-{28BA3258-A4C8-A439-8CAA-C80FBA389B7F}" dt="2018-10-02T05:26:21.567" v="2219" actId="1076"/>
          <ac:spMkLst>
            <pc:docMk/>
            <pc:sldMk cId="2613538149" sldId="298"/>
            <ac:spMk id="2" creationId="{15772BE9-D8A9-41B9-A03A-F0D6D8390424}"/>
          </ac:spMkLst>
        </pc:spChg>
        <pc:spChg chg="del">
          <ac:chgData name="Parinder Paul Singh" userId="S::nz340925@dal.ca::76f08a9b-69cb-4b99-9775-4aeda942b14a" providerId="AD" clId="Web-{28BA3258-A4C8-A439-8CAA-C80FBA389B7F}" dt="2018-10-02T05:25:33.597" v="2205"/>
          <ac:spMkLst>
            <pc:docMk/>
            <pc:sldMk cId="2613538149" sldId="298"/>
            <ac:spMk id="3" creationId="{EE133FA3-CA17-4119-AA3C-9249E1C46294}"/>
          </ac:spMkLst>
        </pc:spChg>
        <pc:picChg chg="add mod ord">
          <ac:chgData name="Parinder Paul Singh" userId="S::nz340925@dal.ca::76f08a9b-69cb-4b99-9775-4aeda942b14a" providerId="AD" clId="Web-{28BA3258-A4C8-A439-8CAA-C80FBA389B7F}" dt="2018-10-02T05:26:14.832" v="2218" actId="14100"/>
          <ac:picMkLst>
            <pc:docMk/>
            <pc:sldMk cId="2613538149" sldId="298"/>
            <ac:picMk id="4" creationId="{BC3912DE-331C-4100-97EF-06E09707E736}"/>
          </ac:picMkLst>
        </pc:picChg>
      </pc:sldChg>
      <pc:sldChg chg="modSp new">
        <pc:chgData name="Parinder Paul Singh" userId="S::nz340925@dal.ca::76f08a9b-69cb-4b99-9775-4aeda942b14a" providerId="AD" clId="Web-{28BA3258-A4C8-A439-8CAA-C80FBA389B7F}" dt="2018-10-02T05:56:59.710" v="2827" actId="20577"/>
        <pc:sldMkLst>
          <pc:docMk/>
          <pc:sldMk cId="981409215" sldId="299"/>
        </pc:sldMkLst>
        <pc:spChg chg="mod">
          <ac:chgData name="Parinder Paul Singh" userId="S::nz340925@dal.ca::76f08a9b-69cb-4b99-9775-4aeda942b14a" providerId="AD" clId="Web-{28BA3258-A4C8-A439-8CAA-C80FBA389B7F}" dt="2018-10-02T05:34:25.585" v="2323" actId="20577"/>
          <ac:spMkLst>
            <pc:docMk/>
            <pc:sldMk cId="981409215" sldId="299"/>
            <ac:spMk id="2" creationId="{4E4DA4A6-6F1E-4E19-B8C4-DB508CCFA3F6}"/>
          </ac:spMkLst>
        </pc:spChg>
        <pc:spChg chg="mod">
          <ac:chgData name="Parinder Paul Singh" userId="S::nz340925@dal.ca::76f08a9b-69cb-4b99-9775-4aeda942b14a" providerId="AD" clId="Web-{28BA3258-A4C8-A439-8CAA-C80FBA389B7F}" dt="2018-10-02T05:56:59.710" v="2827" actId="20577"/>
          <ac:spMkLst>
            <pc:docMk/>
            <pc:sldMk cId="981409215" sldId="299"/>
            <ac:spMk id="3" creationId="{24A405EC-9AF3-47DB-961C-46346B718683}"/>
          </ac:spMkLst>
        </pc:spChg>
      </pc:sldChg>
      <pc:sldChg chg="addSp delSp modSp new mod setBg setClrOvrMap">
        <pc:chgData name="Parinder Paul Singh" userId="S::nz340925@dal.ca::76f08a9b-69cb-4b99-9775-4aeda942b14a" providerId="AD" clId="Web-{28BA3258-A4C8-A439-8CAA-C80FBA389B7F}" dt="2018-10-02T05:55:01.830" v="2810" actId="20577"/>
        <pc:sldMkLst>
          <pc:docMk/>
          <pc:sldMk cId="202182578" sldId="300"/>
        </pc:sldMkLst>
        <pc:spChg chg="mod ord">
          <ac:chgData name="Parinder Paul Singh" userId="S::nz340925@dal.ca::76f08a9b-69cb-4b99-9775-4aeda942b14a" providerId="AD" clId="Web-{28BA3258-A4C8-A439-8CAA-C80FBA389B7F}" dt="2018-10-02T05:52:35.467" v="2695" actId="20577"/>
          <ac:spMkLst>
            <pc:docMk/>
            <pc:sldMk cId="202182578" sldId="300"/>
            <ac:spMk id="2" creationId="{0CACA4B0-0053-48B0-9FA8-C4A23589886F}"/>
          </ac:spMkLst>
        </pc:spChg>
        <pc:spChg chg="del">
          <ac:chgData name="Parinder Paul Singh" userId="S::nz340925@dal.ca::76f08a9b-69cb-4b99-9775-4aeda942b14a" providerId="AD" clId="Web-{28BA3258-A4C8-A439-8CAA-C80FBA389B7F}" dt="2018-10-02T05:52:08.139" v="2683"/>
          <ac:spMkLst>
            <pc:docMk/>
            <pc:sldMk cId="202182578" sldId="300"/>
            <ac:spMk id="3" creationId="{E2696739-B1FD-4929-8C9C-C25BB63FB1D1}"/>
          </ac:spMkLst>
        </pc:spChg>
        <pc:spChg chg="add">
          <ac:chgData name="Parinder Paul Singh" userId="S::nz340925@dal.ca::76f08a9b-69cb-4b99-9775-4aeda942b14a" providerId="AD" clId="Web-{28BA3258-A4C8-A439-8CAA-C80FBA389B7F}" dt="2018-10-02T05:52:17.092" v="2690"/>
          <ac:spMkLst>
            <pc:docMk/>
            <pc:sldMk cId="202182578" sldId="300"/>
            <ac:spMk id="6" creationId="{133F8CB7-795C-4272-9073-64D8CF97F220}"/>
          </ac:spMkLst>
        </pc:spChg>
        <pc:spChg chg="add">
          <ac:chgData name="Parinder Paul Singh" userId="S::nz340925@dal.ca::76f08a9b-69cb-4b99-9775-4aeda942b14a" providerId="AD" clId="Web-{28BA3258-A4C8-A439-8CAA-C80FBA389B7F}" dt="2018-10-02T05:52:17.092" v="2690"/>
          <ac:spMkLst>
            <pc:docMk/>
            <pc:sldMk cId="202182578" sldId="300"/>
            <ac:spMk id="7" creationId="{F611655D-86DD-44E5-9999-B2135809D20A}"/>
          </ac:spMkLst>
        </pc:spChg>
        <pc:spChg chg="add mod">
          <ac:chgData name="Parinder Paul Singh" userId="S::nz340925@dal.ca::76f08a9b-69cb-4b99-9775-4aeda942b14a" providerId="AD" clId="Web-{28BA3258-A4C8-A439-8CAA-C80FBA389B7F}" dt="2018-10-02T05:55:01.830" v="2810" actId="20577"/>
          <ac:spMkLst>
            <pc:docMk/>
            <pc:sldMk cId="202182578" sldId="300"/>
            <ac:spMk id="8" creationId="{2A3F589E-7223-4EF7-A97D-358D641CECE6}"/>
          </ac:spMkLst>
        </pc:spChg>
        <pc:spChg chg="add del">
          <ac:chgData name="Parinder Paul Singh" userId="S::nz340925@dal.ca::76f08a9b-69cb-4b99-9775-4aeda942b14a" providerId="AD" clId="Web-{28BA3258-A4C8-A439-8CAA-C80FBA389B7F}" dt="2018-10-02T05:52:16.858" v="2689"/>
          <ac:spMkLst>
            <pc:docMk/>
            <pc:sldMk cId="202182578" sldId="300"/>
            <ac:spMk id="9" creationId="{E446B7E6-8568-417F-959E-DB3D1E70F648}"/>
          </ac:spMkLst>
        </pc:spChg>
        <pc:spChg chg="add del">
          <ac:chgData name="Parinder Paul Singh" userId="S::nz340925@dal.ca::76f08a9b-69cb-4b99-9775-4aeda942b14a" providerId="AD" clId="Web-{28BA3258-A4C8-A439-8CAA-C80FBA389B7F}" dt="2018-10-02T05:52:16.858" v="2689"/>
          <ac:spMkLst>
            <pc:docMk/>
            <pc:sldMk cId="202182578" sldId="300"/>
            <ac:spMk id="11" creationId="{AFB83730-58A8-42CA-90B3-5D5D2D1B00BC}"/>
          </ac:spMkLst>
        </pc:spChg>
        <pc:spChg chg="add">
          <ac:chgData name="Parinder Paul Singh" userId="S::nz340925@dal.ca::76f08a9b-69cb-4b99-9775-4aeda942b14a" providerId="AD" clId="Web-{28BA3258-A4C8-A439-8CAA-C80FBA389B7F}" dt="2018-10-02T05:52:17.092" v="2690"/>
          <ac:spMkLst>
            <pc:docMk/>
            <pc:sldMk cId="202182578" sldId="300"/>
            <ac:spMk id="13" creationId="{11443580-A880-4C5F-9EB1-FC254EC650C1}"/>
          </ac:spMkLst>
        </pc:spChg>
        <pc:picChg chg="add mod ord">
          <ac:chgData name="Parinder Paul Singh" userId="S::nz340925@dal.ca::76f08a9b-69cb-4b99-9775-4aeda942b14a" providerId="AD" clId="Web-{28BA3258-A4C8-A439-8CAA-C80FBA389B7F}" dt="2018-10-02T05:52:30.733" v="2694" actId="1076"/>
          <ac:picMkLst>
            <pc:docMk/>
            <pc:sldMk cId="202182578" sldId="300"/>
            <ac:picMk id="4" creationId="{79D5928A-6615-4D1A-9CD5-2AFCAD6F69A1}"/>
          </ac:picMkLst>
        </pc:picChg>
      </pc:sldChg>
      <pc:sldChg chg="addSp modSp new mod setBg setClrOvrMap">
        <pc:chgData name="Parinder Paul Singh" userId="S::nz340925@dal.ca::76f08a9b-69cb-4b99-9775-4aeda942b14a" providerId="AD" clId="Web-{28BA3258-A4C8-A439-8CAA-C80FBA389B7F}" dt="2018-10-02T09:43:06.803" v="3510" actId="14100"/>
        <pc:sldMkLst>
          <pc:docMk/>
          <pc:sldMk cId="408357848" sldId="301"/>
        </pc:sldMkLst>
        <pc:spChg chg="mod">
          <ac:chgData name="Parinder Paul Singh" userId="S::nz340925@dal.ca::76f08a9b-69cb-4b99-9775-4aeda942b14a" providerId="AD" clId="Web-{28BA3258-A4C8-A439-8CAA-C80FBA389B7F}" dt="2018-10-02T09:43:06.803" v="3510" actId="14100"/>
          <ac:spMkLst>
            <pc:docMk/>
            <pc:sldMk cId="408357848" sldId="301"/>
            <ac:spMk id="2" creationId="{BE12B1B8-B8AE-4118-B106-1FAA593C1CA0}"/>
          </ac:spMkLst>
        </pc:spChg>
        <pc:spChg chg="mod ord">
          <ac:chgData name="Parinder Paul Singh" userId="S::nz340925@dal.ca::76f08a9b-69cb-4b99-9775-4aeda942b14a" providerId="AD" clId="Web-{28BA3258-A4C8-A439-8CAA-C80FBA389B7F}" dt="2018-10-02T09:43:02.241" v="3507" actId="20577"/>
          <ac:spMkLst>
            <pc:docMk/>
            <pc:sldMk cId="408357848" sldId="301"/>
            <ac:spMk id="3" creationId="{B3F809FE-7A24-4F62-B067-23EE91BF7349}"/>
          </ac:spMkLst>
        </pc:spChg>
        <pc:spChg chg="add">
          <ac:chgData name="Parinder Paul Singh" userId="S::nz340925@dal.ca::76f08a9b-69cb-4b99-9775-4aeda942b14a" providerId="AD" clId="Web-{28BA3258-A4C8-A439-8CAA-C80FBA389B7F}" dt="2018-10-02T09:39:08.641" v="3501"/>
          <ac:spMkLst>
            <pc:docMk/>
            <pc:sldMk cId="408357848" sldId="301"/>
            <ac:spMk id="9" creationId="{9D336D4B-F9C3-4167-9191-8DA896C803E6}"/>
          </ac:spMkLst>
        </pc:spChg>
        <pc:spChg chg="add">
          <ac:chgData name="Parinder Paul Singh" userId="S::nz340925@dal.ca::76f08a9b-69cb-4b99-9775-4aeda942b14a" providerId="AD" clId="Web-{28BA3258-A4C8-A439-8CAA-C80FBA389B7F}" dt="2018-10-02T09:39:08.641" v="3501"/>
          <ac:spMkLst>
            <pc:docMk/>
            <pc:sldMk cId="408357848" sldId="301"/>
            <ac:spMk id="11" creationId="{069BF0B4-2BF1-40F2-8D8E-9CFCED97D981}"/>
          </ac:spMkLst>
        </pc:spChg>
        <pc:picChg chg="add mod">
          <ac:chgData name="Parinder Paul Singh" userId="S::nz340925@dal.ca::76f08a9b-69cb-4b99-9775-4aeda942b14a" providerId="AD" clId="Web-{28BA3258-A4C8-A439-8CAA-C80FBA389B7F}" dt="2018-10-02T09:39:16.626" v="3504" actId="14100"/>
          <ac:picMkLst>
            <pc:docMk/>
            <pc:sldMk cId="408357848" sldId="301"/>
            <ac:picMk id="4" creationId="{23262374-2D49-4EFF-B04C-A20CD0BEE2D2}"/>
          </ac:picMkLst>
        </pc:picChg>
      </pc:sldChg>
      <pc:sldChg chg="addSp modSp new mod ord setBg setClrOvrMap">
        <pc:chgData name="Parinder Paul Singh" userId="S::nz340925@dal.ca::76f08a9b-69cb-4b99-9775-4aeda942b14a" providerId="AD" clId="Web-{28BA3258-A4C8-A439-8CAA-C80FBA389B7F}" dt="2018-10-02T06:22:32.840" v="3344" actId="14100"/>
        <pc:sldMkLst>
          <pc:docMk/>
          <pc:sldMk cId="4223286117" sldId="302"/>
        </pc:sldMkLst>
        <pc:spChg chg="mod">
          <ac:chgData name="Parinder Paul Singh" userId="S::nz340925@dal.ca::76f08a9b-69cb-4b99-9775-4aeda942b14a" providerId="AD" clId="Web-{28BA3258-A4C8-A439-8CAA-C80FBA389B7F}" dt="2018-10-02T06:21:01.242" v="3277" actId="20577"/>
          <ac:spMkLst>
            <pc:docMk/>
            <pc:sldMk cId="4223286117" sldId="302"/>
            <ac:spMk id="2" creationId="{77A68281-E565-4046-BD92-DB10D4256A6C}"/>
          </ac:spMkLst>
        </pc:spChg>
        <pc:spChg chg="mod">
          <ac:chgData name="Parinder Paul Singh" userId="S::nz340925@dal.ca::76f08a9b-69cb-4b99-9775-4aeda942b14a" providerId="AD" clId="Web-{28BA3258-A4C8-A439-8CAA-C80FBA389B7F}" dt="2018-10-02T06:22:25.262" v="3342" actId="14100"/>
          <ac:spMkLst>
            <pc:docMk/>
            <pc:sldMk cId="4223286117" sldId="302"/>
            <ac:spMk id="3" creationId="{80DA97B5-810D-4196-B1C3-AAAF2D008349}"/>
          </ac:spMkLst>
        </pc:spChg>
        <pc:spChg chg="add">
          <ac:chgData name="Parinder Paul Singh" userId="S::nz340925@dal.ca::76f08a9b-69cb-4b99-9775-4aeda942b14a" providerId="AD" clId="Web-{28BA3258-A4C8-A439-8CAA-C80FBA389B7F}" dt="2018-10-02T06:20:48.788" v="3274"/>
          <ac:spMkLst>
            <pc:docMk/>
            <pc:sldMk cId="4223286117" sldId="302"/>
            <ac:spMk id="9" creationId="{022AEB96-A3F8-4EC3-A246-8DAD9319AC20}"/>
          </ac:spMkLst>
        </pc:spChg>
        <pc:spChg chg="add">
          <ac:chgData name="Parinder Paul Singh" userId="S::nz340925@dal.ca::76f08a9b-69cb-4b99-9775-4aeda942b14a" providerId="AD" clId="Web-{28BA3258-A4C8-A439-8CAA-C80FBA389B7F}" dt="2018-10-02T06:20:48.788" v="3274"/>
          <ac:spMkLst>
            <pc:docMk/>
            <pc:sldMk cId="4223286117" sldId="302"/>
            <ac:spMk id="11" creationId="{14002556-A10E-479D-9B30-0C8B7938EF41}"/>
          </ac:spMkLst>
        </pc:spChg>
        <pc:picChg chg="add mod">
          <ac:chgData name="Parinder Paul Singh" userId="S::nz340925@dal.ca::76f08a9b-69cb-4b99-9775-4aeda942b14a" providerId="AD" clId="Web-{28BA3258-A4C8-A439-8CAA-C80FBA389B7F}" dt="2018-10-02T06:22:32.840" v="3344" actId="14100"/>
          <ac:picMkLst>
            <pc:docMk/>
            <pc:sldMk cId="4223286117" sldId="302"/>
            <ac:picMk id="4" creationId="{CDEC42E7-2E12-4E61-BFA9-E3C0F78D1EC6}"/>
          </ac:picMkLst>
        </pc:picChg>
      </pc:sldChg>
      <pc:sldChg chg="addSp delSp modSp new mod setBg setClrOvrMap">
        <pc:chgData name="Parinder Paul Singh" userId="S::nz340925@dal.ca::76f08a9b-69cb-4b99-9775-4aeda942b14a" providerId="AD" clId="Web-{28BA3258-A4C8-A439-8CAA-C80FBA389B7F}" dt="2018-10-02T06:17:54.251" v="3089" actId="1076"/>
        <pc:sldMkLst>
          <pc:docMk/>
          <pc:sldMk cId="3581603568" sldId="303"/>
        </pc:sldMkLst>
        <pc:spChg chg="mod">
          <ac:chgData name="Parinder Paul Singh" userId="S::nz340925@dal.ca::76f08a9b-69cb-4b99-9775-4aeda942b14a" providerId="AD" clId="Web-{28BA3258-A4C8-A439-8CAA-C80FBA389B7F}" dt="2018-10-02T06:17:47.751" v="3086"/>
          <ac:spMkLst>
            <pc:docMk/>
            <pc:sldMk cId="3581603568" sldId="303"/>
            <ac:spMk id="2" creationId="{B6338E68-0079-4364-84D1-531AC270EFFF}"/>
          </ac:spMkLst>
        </pc:spChg>
        <pc:spChg chg="del">
          <ac:chgData name="Parinder Paul Singh" userId="S::nz340925@dal.ca::76f08a9b-69cb-4b99-9775-4aeda942b14a" providerId="AD" clId="Web-{28BA3258-A4C8-A439-8CAA-C80FBA389B7F}" dt="2018-10-02T06:17:16.434" v="3077"/>
          <ac:spMkLst>
            <pc:docMk/>
            <pc:sldMk cId="3581603568" sldId="303"/>
            <ac:spMk id="3" creationId="{769340F4-E70F-4F6B-8AC8-6295A9617946}"/>
          </ac:spMkLst>
        </pc:spChg>
        <pc:spChg chg="add">
          <ac:chgData name="Parinder Paul Singh" userId="S::nz340925@dal.ca::76f08a9b-69cb-4b99-9775-4aeda942b14a" providerId="AD" clId="Web-{28BA3258-A4C8-A439-8CAA-C80FBA389B7F}" dt="2018-10-02T06:17:47.751" v="3086"/>
          <ac:spMkLst>
            <pc:docMk/>
            <pc:sldMk cId="3581603568" sldId="303"/>
            <ac:spMk id="6" creationId="{133F8CB7-795C-4272-9073-64D8CF97F220}"/>
          </ac:spMkLst>
        </pc:spChg>
        <pc:spChg chg="add del">
          <ac:chgData name="Parinder Paul Singh" userId="S::nz340925@dal.ca::76f08a9b-69cb-4b99-9775-4aeda942b14a" providerId="AD" clId="Web-{28BA3258-A4C8-A439-8CAA-C80FBA389B7F}" dt="2018-10-02T06:17:47.548" v="3085"/>
          <ac:spMkLst>
            <pc:docMk/>
            <pc:sldMk cId="3581603568" sldId="303"/>
            <ac:spMk id="9" creationId="{E6562490-CA8F-4AC8-9E04-D26D9FE0AE49}"/>
          </ac:spMkLst>
        </pc:spChg>
        <pc:spChg chg="add">
          <ac:chgData name="Parinder Paul Singh" userId="S::nz340925@dal.ca::76f08a9b-69cb-4b99-9775-4aeda942b14a" providerId="AD" clId="Web-{28BA3258-A4C8-A439-8CAA-C80FBA389B7F}" dt="2018-10-02T06:17:47.751" v="3086"/>
          <ac:spMkLst>
            <pc:docMk/>
            <pc:sldMk cId="3581603568" sldId="303"/>
            <ac:spMk id="11" creationId="{F611655D-86DD-44E5-9999-B2135809D20A}"/>
          </ac:spMkLst>
        </pc:spChg>
        <pc:spChg chg="add del">
          <ac:chgData name="Parinder Paul Singh" userId="S::nz340925@dal.ca::76f08a9b-69cb-4b99-9775-4aeda942b14a" providerId="AD" clId="Web-{28BA3258-A4C8-A439-8CAA-C80FBA389B7F}" dt="2018-10-02T06:17:47.548" v="3085"/>
          <ac:spMkLst>
            <pc:docMk/>
            <pc:sldMk cId="3581603568" sldId="303"/>
            <ac:spMk id="12" creationId="{E2264E67-6F59-4D8D-8E5F-8245B0FEAE76}"/>
          </ac:spMkLst>
        </pc:spChg>
        <pc:spChg chg="add">
          <ac:chgData name="Parinder Paul Singh" userId="S::nz340925@dal.ca::76f08a9b-69cb-4b99-9775-4aeda942b14a" providerId="AD" clId="Web-{28BA3258-A4C8-A439-8CAA-C80FBA389B7F}" dt="2018-10-02T06:17:47.751" v="3086"/>
          <ac:spMkLst>
            <pc:docMk/>
            <pc:sldMk cId="3581603568" sldId="303"/>
            <ac:spMk id="13" creationId="{11443580-A880-4C5F-9EB1-FC254EC650C1}"/>
          </ac:spMkLst>
        </pc:spChg>
        <pc:spChg chg="add del">
          <ac:chgData name="Parinder Paul Singh" userId="S::nz340925@dal.ca::76f08a9b-69cb-4b99-9775-4aeda942b14a" providerId="AD" clId="Web-{28BA3258-A4C8-A439-8CAA-C80FBA389B7F}" dt="2018-10-02T06:17:47.548" v="3085"/>
          <ac:spMkLst>
            <pc:docMk/>
            <pc:sldMk cId="3581603568" sldId="303"/>
            <ac:spMk id="14" creationId="{158E1C6E-D299-4F5D-B15B-155EBF7F62FD}"/>
          </ac:spMkLst>
        </pc:spChg>
        <pc:picChg chg="add del mod ord replId">
          <ac:chgData name="Parinder Paul Singh" userId="S::nz340925@dal.ca::76f08a9b-69cb-4b99-9775-4aeda942b14a" providerId="AD" clId="Web-{28BA3258-A4C8-A439-8CAA-C80FBA389B7F}" dt="2018-10-02T06:17:54.251" v="3089" actId="1076"/>
          <ac:picMkLst>
            <pc:docMk/>
            <pc:sldMk cId="3581603568" sldId="303"/>
            <ac:picMk id="4" creationId="{85B06B68-4FEA-44BE-8085-92601DAE1025}"/>
          </ac:picMkLst>
        </pc:picChg>
        <pc:picChg chg="add del">
          <ac:chgData name="Parinder Paul Singh" userId="S::nz340925@dal.ca::76f08a9b-69cb-4b99-9775-4aeda942b14a" providerId="AD" clId="Web-{28BA3258-A4C8-A439-8CAA-C80FBA389B7F}" dt="2018-10-02T06:17:47.548" v="3085"/>
          <ac:picMkLst>
            <pc:docMk/>
            <pc:sldMk cId="3581603568" sldId="303"/>
            <ac:picMk id="7" creationId="{85B06B68-4FEA-44BE-8085-92601DAE1025}"/>
          </ac:picMkLst>
        </pc:picChg>
      </pc:sldChg>
    </pc:docChg>
  </pc:docChgLst>
  <pc:docChgLst>
    <pc:chgData name="Parinder Paul Singh" userId="S::nz340925@dal.ca::76f08a9b-69cb-4b99-9775-4aeda942b14a" providerId="AD" clId="Web-{8B311D83-8341-1DD5-7DD7-A5E75B3E06A0}"/>
    <pc:docChg chg="addSld modSld">
      <pc:chgData name="Parinder Paul Singh" userId="S::nz340925@dal.ca::76f08a9b-69cb-4b99-9775-4aeda942b14a" providerId="AD" clId="Web-{8B311D83-8341-1DD5-7DD7-A5E75B3E06A0}" dt="2018-11-20T08:26:34.813" v="415" actId="20577"/>
      <pc:docMkLst>
        <pc:docMk/>
      </pc:docMkLst>
      <pc:sldChg chg="modSp">
        <pc:chgData name="Parinder Paul Singh" userId="S::nz340925@dal.ca::76f08a9b-69cb-4b99-9775-4aeda942b14a" providerId="AD" clId="Web-{8B311D83-8341-1DD5-7DD7-A5E75B3E06A0}" dt="2018-11-20T04:46:45.585" v="0" actId="20577"/>
        <pc:sldMkLst>
          <pc:docMk/>
          <pc:sldMk cId="2294569240" sldId="427"/>
        </pc:sldMkLst>
        <pc:spChg chg="mod">
          <ac:chgData name="Parinder Paul Singh" userId="S::nz340925@dal.ca::76f08a9b-69cb-4b99-9775-4aeda942b14a" providerId="AD" clId="Web-{8B311D83-8341-1DD5-7DD7-A5E75B3E06A0}" dt="2018-11-20T04:46:45.585" v="0" actId="20577"/>
          <ac:spMkLst>
            <pc:docMk/>
            <pc:sldMk cId="2294569240" sldId="427"/>
            <ac:spMk id="2" creationId="{E8F42931-52EA-4C5A-8E50-867E43E404DA}"/>
          </ac:spMkLst>
        </pc:spChg>
      </pc:sldChg>
      <pc:sldChg chg="addSp modSp new mod setBg setClrOvrMap">
        <pc:chgData name="Parinder Paul Singh" userId="S::nz340925@dal.ca::76f08a9b-69cb-4b99-9775-4aeda942b14a" providerId="AD" clId="Web-{8B311D83-8341-1DD5-7DD7-A5E75B3E06A0}" dt="2018-11-20T04:53:54.025" v="92" actId="20577"/>
        <pc:sldMkLst>
          <pc:docMk/>
          <pc:sldMk cId="3109011288" sldId="429"/>
        </pc:sldMkLst>
        <pc:spChg chg="mod">
          <ac:chgData name="Parinder Paul Singh" userId="S::nz340925@dal.ca::76f08a9b-69cb-4b99-9775-4aeda942b14a" providerId="AD" clId="Web-{8B311D83-8341-1DD5-7DD7-A5E75B3E06A0}" dt="2018-11-20T04:53:42.525" v="89"/>
          <ac:spMkLst>
            <pc:docMk/>
            <pc:sldMk cId="3109011288" sldId="429"/>
            <ac:spMk id="2" creationId="{0DD99B6F-9C52-476B-8D35-8CF4F85F6334}"/>
          </ac:spMkLst>
        </pc:spChg>
        <pc:spChg chg="mod">
          <ac:chgData name="Parinder Paul Singh" userId="S::nz340925@dal.ca::76f08a9b-69cb-4b99-9775-4aeda942b14a" providerId="AD" clId="Web-{8B311D83-8341-1DD5-7DD7-A5E75B3E06A0}" dt="2018-11-20T04:53:54.025" v="92" actId="20577"/>
          <ac:spMkLst>
            <pc:docMk/>
            <pc:sldMk cId="3109011288" sldId="429"/>
            <ac:spMk id="3" creationId="{FE3CCDBF-2658-4811-98A7-EC0388AF54CC}"/>
          </ac:spMkLst>
        </pc:spChg>
        <pc:spChg chg="add">
          <ac:chgData name="Parinder Paul Singh" userId="S::nz340925@dal.ca::76f08a9b-69cb-4b99-9775-4aeda942b14a" providerId="AD" clId="Web-{8B311D83-8341-1DD5-7DD7-A5E75B3E06A0}" dt="2018-11-20T04:53:42.525" v="89"/>
          <ac:spMkLst>
            <pc:docMk/>
            <pc:sldMk cId="3109011288" sldId="429"/>
            <ac:spMk id="9" creationId="{E2264E67-6F59-4D8D-8E5F-8245B0FEAE76}"/>
          </ac:spMkLst>
        </pc:spChg>
        <pc:spChg chg="add">
          <ac:chgData name="Parinder Paul Singh" userId="S::nz340925@dal.ca::76f08a9b-69cb-4b99-9775-4aeda942b14a" providerId="AD" clId="Web-{8B311D83-8341-1DD5-7DD7-A5E75B3E06A0}" dt="2018-11-20T04:53:42.525" v="89"/>
          <ac:spMkLst>
            <pc:docMk/>
            <pc:sldMk cId="3109011288" sldId="429"/>
            <ac:spMk id="11" creationId="{158E1C6E-D299-4F5D-B15B-155EBF7F62FD}"/>
          </ac:spMkLst>
        </pc:spChg>
        <pc:picChg chg="add mod">
          <ac:chgData name="Parinder Paul Singh" userId="S::nz340925@dal.ca::76f08a9b-69cb-4b99-9775-4aeda942b14a" providerId="AD" clId="Web-{8B311D83-8341-1DD5-7DD7-A5E75B3E06A0}" dt="2018-11-20T04:53:42.525" v="89"/>
          <ac:picMkLst>
            <pc:docMk/>
            <pc:sldMk cId="3109011288" sldId="429"/>
            <ac:picMk id="4" creationId="{785A066B-A49F-4C77-8B40-D6D9AE8BDED0}"/>
          </ac:picMkLst>
        </pc:picChg>
      </pc:sldChg>
      <pc:sldChg chg="addSp delSp modSp new mod setBg setClrOvrMap">
        <pc:chgData name="Parinder Paul Singh" userId="S::nz340925@dal.ca::76f08a9b-69cb-4b99-9775-4aeda942b14a" providerId="AD" clId="Web-{8B311D83-8341-1DD5-7DD7-A5E75B3E06A0}" dt="2018-11-20T08:16:05.433" v="167" actId="14100"/>
        <pc:sldMkLst>
          <pc:docMk/>
          <pc:sldMk cId="909380833" sldId="430"/>
        </pc:sldMkLst>
        <pc:spChg chg="mod">
          <ac:chgData name="Parinder Paul Singh" userId="S::nz340925@dal.ca::76f08a9b-69cb-4b99-9775-4aeda942b14a" providerId="AD" clId="Web-{8B311D83-8341-1DD5-7DD7-A5E75B3E06A0}" dt="2018-11-20T08:11:58.025" v="106"/>
          <ac:spMkLst>
            <pc:docMk/>
            <pc:sldMk cId="909380833" sldId="430"/>
            <ac:spMk id="2" creationId="{ACCC4826-B269-4008-A186-B8A5066E188F}"/>
          </ac:spMkLst>
        </pc:spChg>
        <pc:spChg chg="del">
          <ac:chgData name="Parinder Paul Singh" userId="S::nz340925@dal.ca::76f08a9b-69cb-4b99-9775-4aeda942b14a" providerId="AD" clId="Web-{8B311D83-8341-1DD5-7DD7-A5E75B3E06A0}" dt="2018-11-20T08:11:50.368" v="105"/>
          <ac:spMkLst>
            <pc:docMk/>
            <pc:sldMk cId="909380833" sldId="430"/>
            <ac:spMk id="3" creationId="{615827EC-0DD9-4DBF-B60F-EDEE280AB6B2}"/>
          </ac:spMkLst>
        </pc:spChg>
        <pc:spChg chg="add mod">
          <ac:chgData name="Parinder Paul Singh" userId="S::nz340925@dal.ca::76f08a9b-69cb-4b99-9775-4aeda942b14a" providerId="AD" clId="Web-{8B311D83-8341-1DD5-7DD7-A5E75B3E06A0}" dt="2018-11-20T08:13:19.978" v="121" actId="14100"/>
          <ac:spMkLst>
            <pc:docMk/>
            <pc:sldMk cId="909380833" sldId="430"/>
            <ac:spMk id="4" creationId="{59A669FD-7303-422E-A456-219B58129B08}"/>
          </ac:spMkLst>
        </pc:spChg>
        <pc:spChg chg="add mod">
          <ac:chgData name="Parinder Paul Singh" userId="S::nz340925@dal.ca::76f08a9b-69cb-4b99-9775-4aeda942b14a" providerId="AD" clId="Web-{8B311D83-8341-1DD5-7DD7-A5E75B3E06A0}" dt="2018-11-20T08:15:16.854" v="155" actId="20577"/>
          <ac:spMkLst>
            <pc:docMk/>
            <pc:sldMk cId="909380833" sldId="430"/>
            <ac:spMk id="8" creationId="{75246C46-1EBF-418E-9167-4E3FD8F8E5E2}"/>
          </ac:spMkLst>
        </pc:spChg>
        <pc:spChg chg="add mod">
          <ac:chgData name="Parinder Paul Singh" userId="S::nz340925@dal.ca::76f08a9b-69cb-4b99-9775-4aeda942b14a" providerId="AD" clId="Web-{8B311D83-8341-1DD5-7DD7-A5E75B3E06A0}" dt="2018-11-20T08:16:05.433" v="167" actId="14100"/>
          <ac:spMkLst>
            <pc:docMk/>
            <pc:sldMk cId="909380833" sldId="430"/>
            <ac:spMk id="9" creationId="{B4601CF3-8D37-494B-98AA-6A34AA1DE0CE}"/>
          </ac:spMkLst>
        </pc:spChg>
        <pc:spChg chg="add mod">
          <ac:chgData name="Parinder Paul Singh" userId="S::nz340925@dal.ca::76f08a9b-69cb-4b99-9775-4aeda942b14a" providerId="AD" clId="Web-{8B311D83-8341-1DD5-7DD7-A5E75B3E06A0}" dt="2018-11-20T08:14:42.276" v="145" actId="20577"/>
          <ac:spMkLst>
            <pc:docMk/>
            <pc:sldMk cId="909380833" sldId="430"/>
            <ac:spMk id="10" creationId="{AEA7BA62-098A-4CF6-9108-BC1521FE7553}"/>
          </ac:spMkLst>
        </pc:spChg>
        <pc:spChg chg="add">
          <ac:chgData name="Parinder Paul Singh" userId="S::nz340925@dal.ca::76f08a9b-69cb-4b99-9775-4aeda942b14a" providerId="AD" clId="Web-{8B311D83-8341-1DD5-7DD7-A5E75B3E06A0}" dt="2018-11-20T08:11:58.025" v="106"/>
          <ac:spMkLst>
            <pc:docMk/>
            <pc:sldMk cId="909380833" sldId="430"/>
            <ac:spMk id="12" creationId="{8C1FC8BA-94E6-44F7-B346-6A2215E66D2E}"/>
          </ac:spMkLst>
        </pc:spChg>
        <pc:spChg chg="add mod">
          <ac:chgData name="Parinder Paul Singh" userId="S::nz340925@dal.ca::76f08a9b-69cb-4b99-9775-4aeda942b14a" providerId="AD" clId="Web-{8B311D83-8341-1DD5-7DD7-A5E75B3E06A0}" dt="2018-11-20T08:14:09.245" v="133" actId="14100"/>
          <ac:spMkLst>
            <pc:docMk/>
            <pc:sldMk cId="909380833" sldId="430"/>
            <ac:spMk id="13" creationId="{5B6089DC-45E6-407A-B65F-966C0239AB7C}"/>
          </ac:spMkLst>
        </pc:spChg>
        <pc:spChg chg="add">
          <ac:chgData name="Parinder Paul Singh" userId="S::nz340925@dal.ca::76f08a9b-69cb-4b99-9775-4aeda942b14a" providerId="AD" clId="Web-{8B311D83-8341-1DD5-7DD7-A5E75B3E06A0}" dt="2018-11-20T08:11:58.025" v="106"/>
          <ac:spMkLst>
            <pc:docMk/>
            <pc:sldMk cId="909380833" sldId="430"/>
            <ac:spMk id="14" creationId="{A8329D92-4903-43FF-90F4-878F5D3F1D22}"/>
          </ac:spMkLst>
        </pc:spChg>
        <pc:spChg chg="add">
          <ac:chgData name="Parinder Paul Singh" userId="S::nz340925@dal.ca::76f08a9b-69cb-4b99-9775-4aeda942b14a" providerId="AD" clId="Web-{8B311D83-8341-1DD5-7DD7-A5E75B3E06A0}" dt="2018-11-20T08:11:58.025" v="106"/>
          <ac:spMkLst>
            <pc:docMk/>
            <pc:sldMk cId="909380833" sldId="430"/>
            <ac:spMk id="16" creationId="{567B1EEF-AB32-40F7-AD5F-41E0EA001EBE}"/>
          </ac:spMkLst>
        </pc:spChg>
        <pc:picChg chg="add del mod ord replId">
          <ac:chgData name="Parinder Paul Singh" userId="S::nz340925@dal.ca::76f08a9b-69cb-4b99-9775-4aeda942b14a" providerId="AD" clId="Web-{8B311D83-8341-1DD5-7DD7-A5E75B3E06A0}" dt="2018-11-20T08:11:58.025" v="106"/>
          <ac:picMkLst>
            <pc:docMk/>
            <pc:sldMk cId="909380833" sldId="430"/>
            <ac:picMk id="6" creationId="{DD3199CA-5DD4-493F-AEF4-9D50FB902034}"/>
          </ac:picMkLst>
        </pc:picChg>
        <pc:picChg chg="add mod">
          <ac:chgData name="Parinder Paul Singh" userId="S::nz340925@dal.ca::76f08a9b-69cb-4b99-9775-4aeda942b14a" providerId="AD" clId="Web-{8B311D83-8341-1DD5-7DD7-A5E75B3E06A0}" dt="2018-11-20T08:12:09.509" v="110" actId="14100"/>
          <ac:picMkLst>
            <pc:docMk/>
            <pc:sldMk cId="909380833" sldId="430"/>
            <ac:picMk id="7" creationId="{DD3199CA-5DD4-493F-AEF4-9D50FB902034}"/>
          </ac:picMkLst>
        </pc:picChg>
      </pc:sldChg>
      <pc:sldChg chg="modSp new">
        <pc:chgData name="Parinder Paul Singh" userId="S::nz340925@dal.ca::76f08a9b-69cb-4b99-9775-4aeda942b14a" providerId="AD" clId="Web-{8B311D83-8341-1DD5-7DD7-A5E75B3E06A0}" dt="2018-11-20T08:17:25.980" v="180" actId="20577"/>
        <pc:sldMkLst>
          <pc:docMk/>
          <pc:sldMk cId="3469555635" sldId="431"/>
        </pc:sldMkLst>
        <pc:spChg chg="mod">
          <ac:chgData name="Parinder Paul Singh" userId="S::nz340925@dal.ca::76f08a9b-69cb-4b99-9775-4aeda942b14a" providerId="AD" clId="Web-{8B311D83-8341-1DD5-7DD7-A5E75B3E06A0}" dt="2018-11-20T08:16:56.277" v="171" actId="20577"/>
          <ac:spMkLst>
            <pc:docMk/>
            <pc:sldMk cId="3469555635" sldId="431"/>
            <ac:spMk id="2" creationId="{12EC639A-9028-4F96-92A4-EBC6786F2268}"/>
          </ac:spMkLst>
        </pc:spChg>
        <pc:spChg chg="mod">
          <ac:chgData name="Parinder Paul Singh" userId="S::nz340925@dal.ca::76f08a9b-69cb-4b99-9775-4aeda942b14a" providerId="AD" clId="Web-{8B311D83-8341-1DD5-7DD7-A5E75B3E06A0}" dt="2018-11-20T08:17:25.980" v="180" actId="20577"/>
          <ac:spMkLst>
            <pc:docMk/>
            <pc:sldMk cId="3469555635" sldId="431"/>
            <ac:spMk id="3" creationId="{8C3C28BF-117E-4D9C-B78A-0F40A727A19D}"/>
          </ac:spMkLst>
        </pc:spChg>
      </pc:sldChg>
      <pc:sldChg chg="addSp delSp modSp new mod setBg">
        <pc:chgData name="Parinder Paul Singh" userId="S::nz340925@dal.ca::76f08a9b-69cb-4b99-9775-4aeda942b14a" providerId="AD" clId="Web-{8B311D83-8341-1DD5-7DD7-A5E75B3E06A0}" dt="2018-11-20T08:22:48.608" v="360" actId="20577"/>
        <pc:sldMkLst>
          <pc:docMk/>
          <pc:sldMk cId="3368854064" sldId="432"/>
        </pc:sldMkLst>
        <pc:spChg chg="mod">
          <ac:chgData name="Parinder Paul Singh" userId="S::nz340925@dal.ca::76f08a9b-69cb-4b99-9775-4aeda942b14a" providerId="AD" clId="Web-{8B311D83-8341-1DD5-7DD7-A5E75B3E06A0}" dt="2018-11-20T08:19:39.903" v="215"/>
          <ac:spMkLst>
            <pc:docMk/>
            <pc:sldMk cId="3368854064" sldId="432"/>
            <ac:spMk id="2" creationId="{D9ADE135-705A-462B-8BB0-6F65A6F23642}"/>
          </ac:spMkLst>
        </pc:spChg>
        <pc:spChg chg="del">
          <ac:chgData name="Parinder Paul Singh" userId="S::nz340925@dal.ca::76f08a9b-69cb-4b99-9775-4aeda942b14a" providerId="AD" clId="Web-{8B311D83-8341-1DD5-7DD7-A5E75B3E06A0}" dt="2018-11-20T08:18:23.606" v="194"/>
          <ac:spMkLst>
            <pc:docMk/>
            <pc:sldMk cId="3368854064" sldId="432"/>
            <ac:spMk id="3" creationId="{30418D65-3567-4244-A342-A6F42D909AAF}"/>
          </ac:spMkLst>
        </pc:spChg>
        <pc:spChg chg="add">
          <ac:chgData name="Parinder Paul Singh" userId="S::nz340925@dal.ca::76f08a9b-69cb-4b99-9775-4aeda942b14a" providerId="AD" clId="Web-{8B311D83-8341-1DD5-7DD7-A5E75B3E06A0}" dt="2018-11-20T08:19:39.903" v="215"/>
          <ac:spMkLst>
            <pc:docMk/>
            <pc:sldMk cId="3368854064" sldId="432"/>
            <ac:spMk id="8" creationId="{44223E8C-E21D-4649-B5CC-7550031D2540}"/>
          </ac:spMkLst>
        </pc:spChg>
        <pc:spChg chg="add">
          <ac:chgData name="Parinder Paul Singh" userId="S::nz340925@dal.ca::76f08a9b-69cb-4b99-9775-4aeda942b14a" providerId="AD" clId="Web-{8B311D83-8341-1DD5-7DD7-A5E75B3E06A0}" dt="2018-11-20T08:19:39.903" v="215"/>
          <ac:spMkLst>
            <pc:docMk/>
            <pc:sldMk cId="3368854064" sldId="432"/>
            <ac:spMk id="10" creationId="{6809F581-2067-4B09-9455-6953906EFFC1}"/>
          </ac:spMkLst>
        </pc:spChg>
        <pc:spChg chg="add del">
          <ac:chgData name="Parinder Paul Singh" userId="S::nz340925@dal.ca::76f08a9b-69cb-4b99-9775-4aeda942b14a" providerId="AD" clId="Web-{8B311D83-8341-1DD5-7DD7-A5E75B3E06A0}" dt="2018-11-20T08:19:39.794" v="214"/>
          <ac:spMkLst>
            <pc:docMk/>
            <pc:sldMk cId="3368854064" sldId="432"/>
            <ac:spMk id="11" creationId="{0456A6D5-8BBF-4B5F-8295-9CE5EE60D066}"/>
          </ac:spMkLst>
        </pc:spChg>
        <pc:spChg chg="add del mod">
          <ac:chgData name="Parinder Paul Singh" userId="S::nz340925@dal.ca::76f08a9b-69cb-4b99-9775-4aeda942b14a" providerId="AD" clId="Web-{8B311D83-8341-1DD5-7DD7-A5E75B3E06A0}" dt="2018-11-20T08:22:48.608" v="360" actId="20577"/>
          <ac:spMkLst>
            <pc:docMk/>
            <pc:sldMk cId="3368854064" sldId="432"/>
            <ac:spMk id="12" creationId="{3576BE6E-D216-4145-888E-1C7BFEFA518D}"/>
          </ac:spMkLst>
        </pc:spChg>
        <pc:spChg chg="add del">
          <ac:chgData name="Parinder Paul Singh" userId="S::nz340925@dal.ca::76f08a9b-69cb-4b99-9775-4aeda942b14a" providerId="AD" clId="Web-{8B311D83-8341-1DD5-7DD7-A5E75B3E06A0}" dt="2018-11-20T08:19:39.794" v="214"/>
          <ac:spMkLst>
            <pc:docMk/>
            <pc:sldMk cId="3368854064" sldId="432"/>
            <ac:spMk id="14" creationId="{2BDEF1B6-CABC-4FE5-BBB0-98BACFAB07E1}"/>
          </ac:spMkLst>
        </pc:spChg>
        <pc:spChg chg="add del">
          <ac:chgData name="Parinder Paul Singh" userId="S::nz340925@dal.ca::76f08a9b-69cb-4b99-9775-4aeda942b14a" providerId="AD" clId="Web-{8B311D83-8341-1DD5-7DD7-A5E75B3E06A0}" dt="2018-11-20T08:19:39.794" v="214"/>
          <ac:spMkLst>
            <pc:docMk/>
            <pc:sldMk cId="3368854064" sldId="432"/>
            <ac:spMk id="16" creationId="{B48BE8E5-C0F4-4C06-9B14-3DD8C03838B3}"/>
          </ac:spMkLst>
        </pc:spChg>
        <pc:spChg chg="add">
          <ac:chgData name="Parinder Paul Singh" userId="S::nz340925@dal.ca::76f08a9b-69cb-4b99-9775-4aeda942b14a" providerId="AD" clId="Web-{8B311D83-8341-1DD5-7DD7-A5E75B3E06A0}" dt="2018-11-20T08:19:39.903" v="215"/>
          <ac:spMkLst>
            <pc:docMk/>
            <pc:sldMk cId="3368854064" sldId="432"/>
            <ac:spMk id="18" creationId="{A157E0F5-9288-4A63-B919-70D61141F1C4}"/>
          </ac:spMkLst>
        </pc:spChg>
        <pc:graphicFrameChg chg="add del mod ord modGraphic">
          <ac:chgData name="Parinder Paul Singh" userId="S::nz340925@dal.ca::76f08a9b-69cb-4b99-9775-4aeda942b14a" providerId="AD" clId="Web-{8B311D83-8341-1DD5-7DD7-A5E75B3E06A0}" dt="2018-11-20T08:21:16.060" v="223"/>
          <ac:graphicFrameMkLst>
            <pc:docMk/>
            <pc:sldMk cId="3368854064" sldId="432"/>
            <ac:graphicFrameMk id="4" creationId="{E271391B-2BCD-4189-A468-32CEB3F52354}"/>
          </ac:graphicFrameMkLst>
        </pc:graphicFrameChg>
        <pc:picChg chg="add mod">
          <ac:chgData name="Parinder Paul Singh" userId="S::nz340925@dal.ca::76f08a9b-69cb-4b99-9775-4aeda942b14a" providerId="AD" clId="Web-{8B311D83-8341-1DD5-7DD7-A5E75B3E06A0}" dt="2018-11-20T08:19:59.403" v="219" actId="14100"/>
          <ac:picMkLst>
            <pc:docMk/>
            <pc:sldMk cId="3368854064" sldId="432"/>
            <ac:picMk id="6" creationId="{09C7BADE-0E9B-4054-9987-3BC39F7D2AEF}"/>
          </ac:picMkLst>
        </pc:picChg>
        <pc:picChg chg="add del">
          <ac:chgData name="Parinder Paul Singh" userId="S::nz340925@dal.ca::76f08a9b-69cb-4b99-9775-4aeda942b14a" providerId="AD" clId="Web-{8B311D83-8341-1DD5-7DD7-A5E75B3E06A0}" dt="2018-11-20T08:19:39.794" v="214"/>
          <ac:picMkLst>
            <pc:docMk/>
            <pc:sldMk cId="3368854064" sldId="432"/>
            <ac:picMk id="9" creationId="{51D929DC-9C5E-4E7A-91F8-5E93BADD107D}"/>
          </ac:picMkLst>
        </pc:picChg>
        <pc:picChg chg="add mod">
          <ac:chgData name="Parinder Paul Singh" userId="S::nz340925@dal.ca::76f08a9b-69cb-4b99-9775-4aeda942b14a" providerId="AD" clId="Web-{8B311D83-8341-1DD5-7DD7-A5E75B3E06A0}" dt="2018-11-20T08:20:05.700" v="221" actId="14100"/>
          <ac:picMkLst>
            <pc:docMk/>
            <pc:sldMk cId="3368854064" sldId="432"/>
            <ac:picMk id="13" creationId="{51D929DC-9C5E-4E7A-91F8-5E93BADD107D}"/>
          </ac:picMkLst>
        </pc:picChg>
        <pc:picChg chg="add del mod ord replId">
          <ac:chgData name="Parinder Paul Singh" userId="S::nz340925@dal.ca::76f08a9b-69cb-4b99-9775-4aeda942b14a" providerId="AD" clId="Web-{8B311D83-8341-1DD5-7DD7-A5E75B3E06A0}" dt="2018-11-20T08:19:39.903" v="215"/>
          <ac:picMkLst>
            <pc:docMk/>
            <pc:sldMk cId="3368854064" sldId="432"/>
            <ac:picMk id="14" creationId="{51D929DC-9C5E-4E7A-91F8-5E93BADD107D}"/>
          </ac:picMkLst>
        </pc:picChg>
      </pc:sldChg>
      <pc:sldChg chg="modSp new">
        <pc:chgData name="Parinder Paul Singh" userId="S::nz340925@dal.ca::76f08a9b-69cb-4b99-9775-4aeda942b14a" providerId="AD" clId="Web-{8B311D83-8341-1DD5-7DD7-A5E75B3E06A0}" dt="2018-11-20T08:26:06.641" v="396" actId="20577"/>
        <pc:sldMkLst>
          <pc:docMk/>
          <pc:sldMk cId="1679513113" sldId="433"/>
        </pc:sldMkLst>
        <pc:spChg chg="mod">
          <ac:chgData name="Parinder Paul Singh" userId="S::nz340925@dal.ca::76f08a9b-69cb-4b99-9775-4aeda942b14a" providerId="AD" clId="Web-{8B311D83-8341-1DD5-7DD7-A5E75B3E06A0}" dt="2018-11-20T08:24:12.218" v="376" actId="20577"/>
          <ac:spMkLst>
            <pc:docMk/>
            <pc:sldMk cId="1679513113" sldId="433"/>
            <ac:spMk id="2" creationId="{CCE91D18-B277-40FF-8A27-F6ADB9F6B153}"/>
          </ac:spMkLst>
        </pc:spChg>
        <pc:spChg chg="mod">
          <ac:chgData name="Parinder Paul Singh" userId="S::nz340925@dal.ca::76f08a9b-69cb-4b99-9775-4aeda942b14a" providerId="AD" clId="Web-{8B311D83-8341-1DD5-7DD7-A5E75B3E06A0}" dt="2018-11-20T08:26:06.641" v="396" actId="20577"/>
          <ac:spMkLst>
            <pc:docMk/>
            <pc:sldMk cId="1679513113" sldId="433"/>
            <ac:spMk id="3" creationId="{CC1B6CC3-DDC0-456C-9B7E-FBB52409BA7D}"/>
          </ac:spMkLst>
        </pc:spChg>
      </pc:sldChg>
      <pc:sldChg chg="modSp new">
        <pc:chgData name="Parinder Paul Singh" userId="S::nz340925@dal.ca::76f08a9b-69cb-4b99-9775-4aeda942b14a" providerId="AD" clId="Web-{8B311D83-8341-1DD5-7DD7-A5E75B3E06A0}" dt="2018-11-20T08:26:34.813" v="415" actId="20577"/>
        <pc:sldMkLst>
          <pc:docMk/>
          <pc:sldMk cId="3427447049" sldId="434"/>
        </pc:sldMkLst>
        <pc:spChg chg="mod">
          <ac:chgData name="Parinder Paul Singh" userId="S::nz340925@dal.ca::76f08a9b-69cb-4b99-9775-4aeda942b14a" providerId="AD" clId="Web-{8B311D83-8341-1DD5-7DD7-A5E75B3E06A0}" dt="2018-11-20T08:26:34.813" v="415" actId="20577"/>
          <ac:spMkLst>
            <pc:docMk/>
            <pc:sldMk cId="3427447049" sldId="434"/>
            <ac:spMk id="2" creationId="{46EB0C19-AC10-4A36-A68C-0C50A01BD195}"/>
          </ac:spMkLst>
        </pc:spChg>
      </pc:sldChg>
    </pc:docChg>
  </pc:docChgLst>
  <pc:docChgLst>
    <pc:chgData name="Parinder Paul Singh" userId="S::nz340925@dal.ca::76f08a9b-69cb-4b99-9775-4aeda942b14a" providerId="AD" clId="Web-{3AF1B9D9-3BCE-C388-40EA-200DA9636BE1}"/>
    <pc:docChg chg="modSld">
      <pc:chgData name="Parinder Paul Singh" userId="S::nz340925@dal.ca::76f08a9b-69cb-4b99-9775-4aeda942b14a" providerId="AD" clId="Web-{3AF1B9D9-3BCE-C388-40EA-200DA9636BE1}" dt="2018-11-01T14:24:47.067" v="5" actId="14100"/>
      <pc:docMkLst>
        <pc:docMk/>
      </pc:docMkLst>
      <pc:sldChg chg="modSp">
        <pc:chgData name="Parinder Paul Singh" userId="S::nz340925@dal.ca::76f08a9b-69cb-4b99-9775-4aeda942b14a" providerId="AD" clId="Web-{3AF1B9D9-3BCE-C388-40EA-200DA9636BE1}" dt="2018-11-01T14:24:26.051" v="1" actId="14100"/>
        <pc:sldMkLst>
          <pc:docMk/>
          <pc:sldMk cId="3939708237" sldId="258"/>
        </pc:sldMkLst>
        <pc:spChg chg="mod">
          <ac:chgData name="Parinder Paul Singh" userId="S::nz340925@dal.ca::76f08a9b-69cb-4b99-9775-4aeda942b14a" providerId="AD" clId="Web-{3AF1B9D9-3BCE-C388-40EA-200DA9636BE1}" dt="2018-11-01T14:24:26.051" v="1" actId="14100"/>
          <ac:spMkLst>
            <pc:docMk/>
            <pc:sldMk cId="3939708237" sldId="258"/>
            <ac:spMk id="3" creationId="{DCBD4E21-250C-41AC-9DEF-E021E53751D7}"/>
          </ac:spMkLst>
        </pc:spChg>
        <pc:picChg chg="mod">
          <ac:chgData name="Parinder Paul Singh" userId="S::nz340925@dal.ca::76f08a9b-69cb-4b99-9775-4aeda942b14a" providerId="AD" clId="Web-{3AF1B9D9-3BCE-C388-40EA-200DA9636BE1}" dt="2018-11-01T14:24:20.895" v="0" actId="14100"/>
          <ac:picMkLst>
            <pc:docMk/>
            <pc:sldMk cId="3939708237" sldId="258"/>
            <ac:picMk id="4" creationId="{7CB00B44-42C3-4E80-8CCC-9CCBA83CAA8A}"/>
          </ac:picMkLst>
        </pc:picChg>
      </pc:sldChg>
      <pc:sldChg chg="modSp">
        <pc:chgData name="Parinder Paul Singh" userId="S::nz340925@dal.ca::76f08a9b-69cb-4b99-9775-4aeda942b14a" providerId="AD" clId="Web-{3AF1B9D9-3BCE-C388-40EA-200DA9636BE1}" dt="2018-11-01T14:24:36.817" v="3" actId="14100"/>
        <pc:sldMkLst>
          <pc:docMk/>
          <pc:sldMk cId="763766892" sldId="263"/>
        </pc:sldMkLst>
        <pc:spChg chg="mod">
          <ac:chgData name="Parinder Paul Singh" userId="S::nz340925@dal.ca::76f08a9b-69cb-4b99-9775-4aeda942b14a" providerId="AD" clId="Web-{3AF1B9D9-3BCE-C388-40EA-200DA9636BE1}" dt="2018-11-01T14:24:36.817" v="3" actId="14100"/>
          <ac:spMkLst>
            <pc:docMk/>
            <pc:sldMk cId="763766892" sldId="263"/>
            <ac:spMk id="3" creationId="{D5551A2C-7602-412B-9EBF-70D56C620AB7}"/>
          </ac:spMkLst>
        </pc:spChg>
      </pc:sldChg>
      <pc:sldChg chg="modSp">
        <pc:chgData name="Parinder Paul Singh" userId="S::nz340925@dal.ca::76f08a9b-69cb-4b99-9775-4aeda942b14a" providerId="AD" clId="Web-{3AF1B9D9-3BCE-C388-40EA-200DA9636BE1}" dt="2018-11-01T14:24:47.067" v="5" actId="14100"/>
        <pc:sldMkLst>
          <pc:docMk/>
          <pc:sldMk cId="2767872520" sldId="264"/>
        </pc:sldMkLst>
        <pc:picChg chg="mod">
          <ac:chgData name="Parinder Paul Singh" userId="S::nz340925@dal.ca::76f08a9b-69cb-4b99-9775-4aeda942b14a" providerId="AD" clId="Web-{3AF1B9D9-3BCE-C388-40EA-200DA9636BE1}" dt="2018-11-01T14:24:47.067" v="5" actId="14100"/>
          <ac:picMkLst>
            <pc:docMk/>
            <pc:sldMk cId="2767872520" sldId="264"/>
            <ac:picMk id="4" creationId="{8E462872-4768-4E09-8800-22FB9A6106EB}"/>
          </ac:picMkLst>
        </pc:picChg>
      </pc:sldChg>
    </pc:docChg>
  </pc:docChgLst>
  <pc:docChgLst>
    <pc:chgData name="Parinder Paul Singh" userId="S::nz340925@dal.ca::76f08a9b-69cb-4b99-9775-4aeda942b14a" providerId="AD" clId="Web-{4CE6C936-2C8C-2968-7599-505CC0E15B73}"/>
    <pc:docChg chg="addSld delSld modSld sldOrd">
      <pc:chgData name="Parinder Paul Singh" userId="S::nz340925@dal.ca::76f08a9b-69cb-4b99-9775-4aeda942b14a" providerId="AD" clId="Web-{4CE6C936-2C8C-2968-7599-505CC0E15B73}" dt="2018-10-17T08:01:56.700" v="1678" actId="20577"/>
      <pc:docMkLst>
        <pc:docMk/>
      </pc:docMkLst>
      <pc:sldChg chg="modSp">
        <pc:chgData name="Parinder Paul Singh" userId="S::nz340925@dal.ca::76f08a9b-69cb-4b99-9775-4aeda942b14a" providerId="AD" clId="Web-{4CE6C936-2C8C-2968-7599-505CC0E15B73}" dt="2018-10-17T07:01:10.514" v="1104" actId="20577"/>
        <pc:sldMkLst>
          <pc:docMk/>
          <pc:sldMk cId="1030329873" sldId="400"/>
        </pc:sldMkLst>
        <pc:spChg chg="mod">
          <ac:chgData name="Parinder Paul Singh" userId="S::nz340925@dal.ca::76f08a9b-69cb-4b99-9775-4aeda942b14a" providerId="AD" clId="Web-{4CE6C936-2C8C-2968-7599-505CC0E15B73}" dt="2018-10-17T07:01:10.514" v="1104" actId="20577"/>
          <ac:spMkLst>
            <pc:docMk/>
            <pc:sldMk cId="1030329873" sldId="400"/>
            <ac:spMk id="2" creationId="{A9BE17B3-1B6E-4DAF-B6D6-626B10B37DBC}"/>
          </ac:spMkLst>
        </pc:spChg>
        <pc:spChg chg="mod">
          <ac:chgData name="Parinder Paul Singh" userId="S::nz340925@dal.ca::76f08a9b-69cb-4b99-9775-4aeda942b14a" providerId="AD" clId="Web-{4CE6C936-2C8C-2968-7599-505CC0E15B73}" dt="2018-10-17T05:51:36.267" v="2" actId="20577"/>
          <ac:spMkLst>
            <pc:docMk/>
            <pc:sldMk cId="1030329873" sldId="400"/>
            <ac:spMk id="3" creationId="{BB4320E8-823C-4099-9F5C-14C904D2A1D7}"/>
          </ac:spMkLst>
        </pc:spChg>
      </pc:sldChg>
      <pc:sldChg chg="addSp modSp mod setBg">
        <pc:chgData name="Parinder Paul Singh" userId="S::nz340925@dal.ca::76f08a9b-69cb-4b99-9775-4aeda942b14a" providerId="AD" clId="Web-{4CE6C936-2C8C-2968-7599-505CC0E15B73}" dt="2018-10-17T06:45:35.979" v="878" actId="14100"/>
        <pc:sldMkLst>
          <pc:docMk/>
          <pc:sldMk cId="1292967593" sldId="405"/>
        </pc:sldMkLst>
        <pc:spChg chg="mod">
          <ac:chgData name="Parinder Paul Singh" userId="S::nz340925@dal.ca::76f08a9b-69cb-4b99-9775-4aeda942b14a" providerId="AD" clId="Web-{4CE6C936-2C8C-2968-7599-505CC0E15B73}" dt="2018-10-17T06:10:01.345" v="458"/>
          <ac:spMkLst>
            <pc:docMk/>
            <pc:sldMk cId="1292967593" sldId="405"/>
            <ac:spMk id="2" creationId="{609D46D4-FE80-45A5-8D2A-444E0BF36F12}"/>
          </ac:spMkLst>
        </pc:spChg>
        <pc:spChg chg="mod">
          <ac:chgData name="Parinder Paul Singh" userId="S::nz340925@dal.ca::76f08a9b-69cb-4b99-9775-4aeda942b14a" providerId="AD" clId="Web-{4CE6C936-2C8C-2968-7599-505CC0E15B73}" dt="2018-10-17T06:45:35.979" v="878" actId="14100"/>
          <ac:spMkLst>
            <pc:docMk/>
            <pc:sldMk cId="1292967593" sldId="405"/>
            <ac:spMk id="3" creationId="{B2A96B0F-C012-43D2-88E5-E8BEE2AE7BFB}"/>
          </ac:spMkLst>
        </pc:spChg>
        <pc:spChg chg="add mod">
          <ac:chgData name="Parinder Paul Singh" userId="S::nz340925@dal.ca::76f08a9b-69cb-4b99-9775-4aeda942b14a" providerId="AD" clId="Web-{4CE6C936-2C8C-2968-7599-505CC0E15B73}" dt="2018-10-17T06:13:25.376" v="559" actId="14100"/>
          <ac:spMkLst>
            <pc:docMk/>
            <pc:sldMk cId="1292967593" sldId="405"/>
            <ac:spMk id="6" creationId="{AFF7053D-4B16-4D18-8E07-9BCC0B5AA5A2}"/>
          </ac:spMkLst>
        </pc:spChg>
        <pc:spChg chg="add mod">
          <ac:chgData name="Parinder Paul Singh" userId="S::nz340925@dal.ca::76f08a9b-69cb-4b99-9775-4aeda942b14a" providerId="AD" clId="Web-{4CE6C936-2C8C-2968-7599-505CC0E15B73}" dt="2018-10-17T06:13:06.484" v="554" actId="14100"/>
          <ac:spMkLst>
            <pc:docMk/>
            <pc:sldMk cId="1292967593" sldId="405"/>
            <ac:spMk id="7" creationId="{BD71B9EE-6EE2-49E9-8E6B-FEFD6D61B963}"/>
          </ac:spMkLst>
        </pc:spChg>
        <pc:picChg chg="add mod">
          <ac:chgData name="Parinder Paul Singh" userId="S::nz340925@dal.ca::76f08a9b-69cb-4b99-9775-4aeda942b14a" providerId="AD" clId="Web-{4CE6C936-2C8C-2968-7599-505CC0E15B73}" dt="2018-10-17T06:10:40.066" v="469" actId="1076"/>
          <ac:picMkLst>
            <pc:docMk/>
            <pc:sldMk cId="1292967593" sldId="405"/>
            <ac:picMk id="4" creationId="{38682E08-860B-40D1-9CBF-AD6C3CD7321E}"/>
          </ac:picMkLst>
        </pc:picChg>
      </pc:sldChg>
      <pc:sldChg chg="addSp delSp modSp new">
        <pc:chgData name="Parinder Paul Singh" userId="S::nz340925@dal.ca::76f08a9b-69cb-4b99-9775-4aeda942b14a" providerId="AD" clId="Web-{4CE6C936-2C8C-2968-7599-505CC0E15B73}" dt="2018-10-17T06:15:40.915" v="575" actId="14100"/>
        <pc:sldMkLst>
          <pc:docMk/>
          <pc:sldMk cId="2935862293" sldId="406"/>
        </pc:sldMkLst>
        <pc:spChg chg="mod">
          <ac:chgData name="Parinder Paul Singh" userId="S::nz340925@dal.ca::76f08a9b-69cb-4b99-9775-4aeda942b14a" providerId="AD" clId="Web-{4CE6C936-2C8C-2968-7599-505CC0E15B73}" dt="2018-10-17T06:15:36.540" v="573" actId="14100"/>
          <ac:spMkLst>
            <pc:docMk/>
            <pc:sldMk cId="2935862293" sldId="406"/>
            <ac:spMk id="2" creationId="{70CF8BA6-13B1-4FBA-9484-A62D3E8CD1D1}"/>
          </ac:spMkLst>
        </pc:spChg>
        <pc:spChg chg="del">
          <ac:chgData name="Parinder Paul Singh" userId="S::nz340925@dal.ca::76f08a9b-69cb-4b99-9775-4aeda942b14a" providerId="AD" clId="Web-{4CE6C936-2C8C-2968-7599-505CC0E15B73}" dt="2018-10-17T06:15:26.805" v="569"/>
          <ac:spMkLst>
            <pc:docMk/>
            <pc:sldMk cId="2935862293" sldId="406"/>
            <ac:spMk id="3" creationId="{7434CD4E-41FB-46E4-BBFD-B67943D50E4F}"/>
          </ac:spMkLst>
        </pc:spChg>
        <pc:picChg chg="add mod ord">
          <ac:chgData name="Parinder Paul Singh" userId="S::nz340925@dal.ca::76f08a9b-69cb-4b99-9775-4aeda942b14a" providerId="AD" clId="Web-{4CE6C936-2C8C-2968-7599-505CC0E15B73}" dt="2018-10-17T06:15:40.915" v="575" actId="14100"/>
          <ac:picMkLst>
            <pc:docMk/>
            <pc:sldMk cId="2935862293" sldId="406"/>
            <ac:picMk id="4" creationId="{5E598DB3-DFDC-477B-A19C-ACF91193E712}"/>
          </ac:picMkLst>
        </pc:picChg>
      </pc:sldChg>
      <pc:sldChg chg="addSp delSp modSp new mod setBg">
        <pc:chgData name="Parinder Paul Singh" userId="S::nz340925@dal.ca::76f08a9b-69cb-4b99-9775-4aeda942b14a" providerId="AD" clId="Web-{4CE6C936-2C8C-2968-7599-505CC0E15B73}" dt="2018-10-17T07:22:13.226" v="1403"/>
        <pc:sldMkLst>
          <pc:docMk/>
          <pc:sldMk cId="3382550452" sldId="407"/>
        </pc:sldMkLst>
        <pc:spChg chg="mod">
          <ac:chgData name="Parinder Paul Singh" userId="S::nz340925@dal.ca::76f08a9b-69cb-4b99-9775-4aeda942b14a" providerId="AD" clId="Web-{4CE6C936-2C8C-2968-7599-505CC0E15B73}" dt="2018-10-17T07:00:30.199" v="1101" actId="20577"/>
          <ac:spMkLst>
            <pc:docMk/>
            <pc:sldMk cId="3382550452" sldId="407"/>
            <ac:spMk id="2" creationId="{5D1A400D-FDBC-453A-A478-E78674E74107}"/>
          </ac:spMkLst>
        </pc:spChg>
        <pc:spChg chg="mod">
          <ac:chgData name="Parinder Paul Singh" userId="S::nz340925@dal.ca::76f08a9b-69cb-4b99-9775-4aeda942b14a" providerId="AD" clId="Web-{4CE6C936-2C8C-2968-7599-505CC0E15B73}" dt="2018-10-17T07:00:22.730" v="1094" actId="20577"/>
          <ac:spMkLst>
            <pc:docMk/>
            <pc:sldMk cId="3382550452" sldId="407"/>
            <ac:spMk id="3" creationId="{8591545C-1E66-4692-B8EC-F223BC83E908}"/>
          </ac:spMkLst>
        </pc:spChg>
        <pc:spChg chg="add del mod">
          <ac:chgData name="Parinder Paul Singh" userId="S::nz340925@dal.ca::76f08a9b-69cb-4b99-9775-4aeda942b14a" providerId="AD" clId="Web-{4CE6C936-2C8C-2968-7599-505CC0E15B73}" dt="2018-10-17T07:22:13.226" v="1403"/>
          <ac:spMkLst>
            <pc:docMk/>
            <pc:sldMk cId="3382550452" sldId="407"/>
            <ac:spMk id="8" creationId="{0A34A35F-99B8-49BD-AE7E-C54F2A2DB93D}"/>
          </ac:spMkLst>
        </pc:spChg>
        <pc:spChg chg="add mod">
          <ac:chgData name="Parinder Paul Singh" userId="S::nz340925@dal.ca::76f08a9b-69cb-4b99-9775-4aeda942b14a" providerId="AD" clId="Web-{4CE6C936-2C8C-2968-7599-505CC0E15B73}" dt="2018-10-17T06:59:58.666" v="1074" actId="14100"/>
          <ac:spMkLst>
            <pc:docMk/>
            <pc:sldMk cId="3382550452" sldId="407"/>
            <ac:spMk id="9" creationId="{328567A2-188C-4E19-AB86-6019EE145503}"/>
          </ac:spMkLst>
        </pc:spChg>
        <pc:picChg chg="add del mod">
          <ac:chgData name="Parinder Paul Singh" userId="S::nz340925@dal.ca::76f08a9b-69cb-4b99-9775-4aeda942b14a" providerId="AD" clId="Web-{4CE6C936-2C8C-2968-7599-505CC0E15B73}" dt="2018-10-17T06:55:28.670" v="898"/>
          <ac:picMkLst>
            <pc:docMk/>
            <pc:sldMk cId="3382550452" sldId="407"/>
            <ac:picMk id="4" creationId="{7A8FBF66-3844-4154-AAFE-A9629E298052}"/>
          </ac:picMkLst>
        </pc:picChg>
        <pc:picChg chg="add mod">
          <ac:chgData name="Parinder Paul Singh" userId="S::nz340925@dal.ca::76f08a9b-69cb-4b99-9775-4aeda942b14a" providerId="AD" clId="Web-{4CE6C936-2C8C-2968-7599-505CC0E15B73}" dt="2018-10-17T07:01:25.483" v="1107" actId="14100"/>
          <ac:picMkLst>
            <pc:docMk/>
            <pc:sldMk cId="3382550452" sldId="407"/>
            <ac:picMk id="6" creationId="{AF64B5A3-455B-4DDE-9CB1-156411345EAC}"/>
          </ac:picMkLst>
        </pc:picChg>
      </pc:sldChg>
      <pc:sldChg chg="modSp new">
        <pc:chgData name="Parinder Paul Singh" userId="S::nz340925@dal.ca::76f08a9b-69cb-4b99-9775-4aeda942b14a" providerId="AD" clId="Web-{4CE6C936-2C8C-2968-7599-505CC0E15B73}" dt="2018-10-17T06:45:24.447" v="868" actId="20577"/>
        <pc:sldMkLst>
          <pc:docMk/>
          <pc:sldMk cId="1822901266" sldId="408"/>
        </pc:sldMkLst>
        <pc:spChg chg="mod">
          <ac:chgData name="Parinder Paul Singh" userId="S::nz340925@dal.ca::76f08a9b-69cb-4b99-9775-4aeda942b14a" providerId="AD" clId="Web-{4CE6C936-2C8C-2968-7599-505CC0E15B73}" dt="2018-10-17T06:39:12.254" v="593" actId="20577"/>
          <ac:spMkLst>
            <pc:docMk/>
            <pc:sldMk cId="1822901266" sldId="408"/>
            <ac:spMk id="2" creationId="{09FB8FC0-5DE8-478C-B6CA-5A23461C271D}"/>
          </ac:spMkLst>
        </pc:spChg>
        <pc:spChg chg="mod">
          <ac:chgData name="Parinder Paul Singh" userId="S::nz340925@dal.ca::76f08a9b-69cb-4b99-9775-4aeda942b14a" providerId="AD" clId="Web-{4CE6C936-2C8C-2968-7599-505CC0E15B73}" dt="2018-10-17T06:45:24.447" v="868" actId="20577"/>
          <ac:spMkLst>
            <pc:docMk/>
            <pc:sldMk cId="1822901266" sldId="408"/>
            <ac:spMk id="3" creationId="{C99FE87C-5DF2-4CE0-8B56-EC8BA30A4186}"/>
          </ac:spMkLst>
        </pc:spChg>
      </pc:sldChg>
      <pc:sldChg chg="addSp modSp new mod setBg">
        <pc:chgData name="Parinder Paul Singh" userId="S::nz340925@dal.ca::76f08a9b-69cb-4b99-9775-4aeda942b14a" providerId="AD" clId="Web-{4CE6C936-2C8C-2968-7599-505CC0E15B73}" dt="2018-10-17T07:25:17.702" v="1485" actId="20577"/>
        <pc:sldMkLst>
          <pc:docMk/>
          <pc:sldMk cId="1915876749" sldId="409"/>
        </pc:sldMkLst>
        <pc:spChg chg="mod">
          <ac:chgData name="Parinder Paul Singh" userId="S::nz340925@dal.ca::76f08a9b-69cb-4b99-9775-4aeda942b14a" providerId="AD" clId="Web-{4CE6C936-2C8C-2968-7599-505CC0E15B73}" dt="2018-10-17T07:24:16.692" v="1444" actId="20577"/>
          <ac:spMkLst>
            <pc:docMk/>
            <pc:sldMk cId="1915876749" sldId="409"/>
            <ac:spMk id="2" creationId="{7215A05E-3FDB-4613-AFB1-712B2E5B2361}"/>
          </ac:spMkLst>
        </pc:spChg>
        <pc:spChg chg="mod">
          <ac:chgData name="Parinder Paul Singh" userId="S::nz340925@dal.ca::76f08a9b-69cb-4b99-9775-4aeda942b14a" providerId="AD" clId="Web-{4CE6C936-2C8C-2968-7599-505CC0E15B73}" dt="2018-10-17T07:25:17.702" v="1485" actId="20577"/>
          <ac:spMkLst>
            <pc:docMk/>
            <pc:sldMk cId="1915876749" sldId="409"/>
            <ac:spMk id="3" creationId="{27AFAE68-E0E1-4F5E-AE27-AC82AA9F2D2C}"/>
          </ac:spMkLst>
        </pc:spChg>
        <pc:spChg chg="add mod">
          <ac:chgData name="Parinder Paul Singh" userId="S::nz340925@dal.ca::76f08a9b-69cb-4b99-9775-4aeda942b14a" providerId="AD" clId="Web-{4CE6C936-2C8C-2968-7599-505CC0E15B73}" dt="2018-10-17T07:22:40.603" v="1407" actId="14100"/>
          <ac:spMkLst>
            <pc:docMk/>
            <pc:sldMk cId="1915876749" sldId="409"/>
            <ac:spMk id="7" creationId="{0F8D9133-8711-4371-99A5-890846DB312C}"/>
          </ac:spMkLst>
        </pc:spChg>
        <pc:spChg chg="add mod">
          <ac:chgData name="Parinder Paul Singh" userId="S::nz340925@dal.ca::76f08a9b-69cb-4b99-9775-4aeda942b14a" providerId="AD" clId="Web-{4CE6C936-2C8C-2968-7599-505CC0E15B73}" dt="2018-10-17T07:23:06.573" v="1416" actId="14100"/>
          <ac:spMkLst>
            <pc:docMk/>
            <pc:sldMk cId="1915876749" sldId="409"/>
            <ac:spMk id="9" creationId="{5842D21F-CA8A-4316-9730-30BA94BDFCC6}"/>
          </ac:spMkLst>
        </pc:spChg>
        <pc:spChg chg="add mod">
          <ac:chgData name="Parinder Paul Singh" userId="S::nz340925@dal.ca::76f08a9b-69cb-4b99-9775-4aeda942b14a" providerId="AD" clId="Web-{4CE6C936-2C8C-2968-7599-505CC0E15B73}" dt="2018-10-17T07:22:51.056" v="1411" actId="14100"/>
          <ac:spMkLst>
            <pc:docMk/>
            <pc:sldMk cId="1915876749" sldId="409"/>
            <ac:spMk id="11" creationId="{E432522B-248B-4876-99B5-C15938373BDE}"/>
          </ac:spMkLst>
        </pc:spChg>
        <pc:spChg chg="add mod">
          <ac:chgData name="Parinder Paul Singh" userId="S::nz340925@dal.ca::76f08a9b-69cb-4b99-9775-4aeda942b14a" providerId="AD" clId="Web-{4CE6C936-2C8C-2968-7599-505CC0E15B73}" dt="2018-10-17T07:23:25.121" v="1422" actId="14100"/>
          <ac:spMkLst>
            <pc:docMk/>
            <pc:sldMk cId="1915876749" sldId="409"/>
            <ac:spMk id="13" creationId="{3B735D25-BF98-4F3A-BF6D-D61559B2D366}"/>
          </ac:spMkLst>
        </pc:spChg>
        <pc:picChg chg="add mod">
          <ac:chgData name="Parinder Paul Singh" userId="S::nz340925@dal.ca::76f08a9b-69cb-4b99-9775-4aeda942b14a" providerId="AD" clId="Web-{4CE6C936-2C8C-2968-7599-505CC0E15B73}" dt="2018-10-17T07:22:00.647" v="1399" actId="14100"/>
          <ac:picMkLst>
            <pc:docMk/>
            <pc:sldMk cId="1915876749" sldId="409"/>
            <ac:picMk id="4" creationId="{C3CAD112-35B5-4931-B901-969F5EFAE80E}"/>
          </ac:picMkLst>
        </pc:picChg>
      </pc:sldChg>
      <pc:sldChg chg="new del">
        <pc:chgData name="Parinder Paul Singh" userId="S::nz340925@dal.ca::76f08a9b-69cb-4b99-9775-4aeda942b14a" providerId="AD" clId="Web-{4CE6C936-2C8C-2968-7599-505CC0E15B73}" dt="2018-10-17T07:25:57.266" v="1490"/>
        <pc:sldMkLst>
          <pc:docMk/>
          <pc:sldMk cId="441086875" sldId="410"/>
        </pc:sldMkLst>
      </pc:sldChg>
      <pc:sldChg chg="addSp modSp new mod setBg">
        <pc:chgData name="Parinder Paul Singh" userId="S::nz340925@dal.ca::76f08a9b-69cb-4b99-9775-4aeda942b14a" providerId="AD" clId="Web-{4CE6C936-2C8C-2968-7599-505CC0E15B73}" dt="2018-10-17T07:26:07.923" v="1493"/>
        <pc:sldMkLst>
          <pc:docMk/>
          <pc:sldMk cId="1864260541" sldId="410"/>
        </pc:sldMkLst>
        <pc:spChg chg="add">
          <ac:chgData name="Parinder Paul Singh" userId="S::nz340925@dal.ca::76f08a9b-69cb-4b99-9775-4aeda942b14a" providerId="AD" clId="Web-{4CE6C936-2C8C-2968-7599-505CC0E15B73}" dt="2018-10-17T07:26:07.923" v="1493"/>
          <ac:spMkLst>
            <pc:docMk/>
            <pc:sldMk cId="1864260541" sldId="410"/>
            <ac:spMk id="7" creationId="{E7597382-59B5-427B-9E49-55383F0A5561}"/>
          </ac:spMkLst>
        </pc:spChg>
        <pc:spChg chg="add">
          <ac:chgData name="Parinder Paul Singh" userId="S::nz340925@dal.ca::76f08a9b-69cb-4b99-9775-4aeda942b14a" providerId="AD" clId="Web-{4CE6C936-2C8C-2968-7599-505CC0E15B73}" dt="2018-10-17T07:26:07.923" v="1493"/>
          <ac:spMkLst>
            <pc:docMk/>
            <pc:sldMk cId="1864260541" sldId="410"/>
            <ac:spMk id="9" creationId="{26471DC7-FA6E-40EF-A167-93BB0BCE16AD}"/>
          </ac:spMkLst>
        </pc:spChg>
        <pc:picChg chg="add mod">
          <ac:chgData name="Parinder Paul Singh" userId="S::nz340925@dal.ca::76f08a9b-69cb-4b99-9775-4aeda942b14a" providerId="AD" clId="Web-{4CE6C936-2C8C-2968-7599-505CC0E15B73}" dt="2018-10-17T07:26:07.923" v="1493"/>
          <ac:picMkLst>
            <pc:docMk/>
            <pc:sldMk cId="1864260541" sldId="410"/>
            <ac:picMk id="2" creationId="{86244603-AC02-47C2-A2C2-4C47A931AFB7}"/>
          </ac:picMkLst>
        </pc:picChg>
      </pc:sldChg>
      <pc:sldChg chg="new del">
        <pc:chgData name="Parinder Paul Singh" userId="S::nz340925@dal.ca::76f08a9b-69cb-4b99-9775-4aeda942b14a" providerId="AD" clId="Web-{4CE6C936-2C8C-2968-7599-505CC0E15B73}" dt="2018-10-17T07:25:53.891" v="1489"/>
        <pc:sldMkLst>
          <pc:docMk/>
          <pc:sldMk cId="994717378" sldId="411"/>
        </pc:sldMkLst>
      </pc:sldChg>
      <pc:sldChg chg="modSp new ord">
        <pc:chgData name="Parinder Paul Singh" userId="S::nz340925@dal.ca::76f08a9b-69cb-4b99-9775-4aeda942b14a" providerId="AD" clId="Web-{4CE6C936-2C8C-2968-7599-505CC0E15B73}" dt="2018-10-17T08:01:56.700" v="1677" actId="20577"/>
        <pc:sldMkLst>
          <pc:docMk/>
          <pc:sldMk cId="2497014091" sldId="411"/>
        </pc:sldMkLst>
        <pc:spChg chg="mod">
          <ac:chgData name="Parinder Paul Singh" userId="S::nz340925@dal.ca::76f08a9b-69cb-4b99-9775-4aeda942b14a" providerId="AD" clId="Web-{4CE6C936-2C8C-2968-7599-505CC0E15B73}" dt="2018-10-17T07:33:38.350" v="1499" actId="20577"/>
          <ac:spMkLst>
            <pc:docMk/>
            <pc:sldMk cId="2497014091" sldId="411"/>
            <ac:spMk id="2" creationId="{E0C2CA1C-0725-4CC5-ADAA-76B70348580D}"/>
          </ac:spMkLst>
        </pc:spChg>
        <pc:spChg chg="mod">
          <ac:chgData name="Parinder Paul Singh" userId="S::nz340925@dal.ca::76f08a9b-69cb-4b99-9775-4aeda942b14a" providerId="AD" clId="Web-{4CE6C936-2C8C-2968-7599-505CC0E15B73}" dt="2018-10-17T08:01:56.700" v="1677" actId="20577"/>
          <ac:spMkLst>
            <pc:docMk/>
            <pc:sldMk cId="2497014091" sldId="411"/>
            <ac:spMk id="3" creationId="{01DC09B8-C73B-4904-96BE-1EF46F668804}"/>
          </ac:spMkLst>
        </pc:spChg>
      </pc:sldChg>
      <pc:sldChg chg="new">
        <pc:chgData name="Parinder Paul Singh" userId="S::nz340925@dal.ca::76f08a9b-69cb-4b99-9775-4aeda942b14a" providerId="AD" clId="Web-{4CE6C936-2C8C-2968-7599-505CC0E15B73}" dt="2018-10-17T07:37:01.833" v="1656"/>
        <pc:sldMkLst>
          <pc:docMk/>
          <pc:sldMk cId="250310432" sldId="412"/>
        </pc:sldMkLst>
      </pc:sldChg>
    </pc:docChg>
  </pc:docChgLst>
  <pc:docChgLst>
    <pc:chgData name="Parinder Paul Singh" userId="S::nz340925@dal.ca::76f08a9b-69cb-4b99-9775-4aeda942b14a" providerId="AD" clId="Web-{A8498899-930D-FBB8-B589-4A91CE33F3B6}"/>
    <pc:docChg chg="addSld modSld">
      <pc:chgData name="Parinder Paul Singh" userId="S::nz340925@dal.ca::76f08a9b-69cb-4b99-9775-4aeda942b14a" providerId="AD" clId="Web-{A8498899-930D-FBB8-B589-4A91CE33F3B6}" dt="2018-10-09T04:36:09.615" v="604" actId="20577"/>
      <pc:docMkLst>
        <pc:docMk/>
      </pc:docMkLst>
      <pc:sldChg chg="addSp delSp modSp mod setBg setClrOvrMap">
        <pc:chgData name="Parinder Paul Singh" userId="S::nz340925@dal.ca::76f08a9b-69cb-4b99-9775-4aeda942b14a" providerId="AD" clId="Web-{A8498899-930D-FBB8-B589-4A91CE33F3B6}" dt="2018-10-09T04:08:46.585" v="347" actId="14100"/>
        <pc:sldMkLst>
          <pc:docMk/>
          <pc:sldMk cId="187615800" sldId="347"/>
        </pc:sldMkLst>
        <pc:spChg chg="mod">
          <ac:chgData name="Parinder Paul Singh" userId="S::nz340925@dal.ca::76f08a9b-69cb-4b99-9775-4aeda942b14a" providerId="AD" clId="Web-{A8498899-930D-FBB8-B589-4A91CE33F3B6}" dt="2018-10-09T04:08:46.585" v="347" actId="14100"/>
          <ac:spMkLst>
            <pc:docMk/>
            <pc:sldMk cId="187615800" sldId="347"/>
            <ac:spMk id="2" creationId="{D5240E28-2EAC-4136-8DB7-064A1B20B34F}"/>
          </ac:spMkLst>
        </pc:spChg>
        <pc:spChg chg="del">
          <ac:chgData name="Parinder Paul Singh" userId="S::nz340925@dal.ca::76f08a9b-69cb-4b99-9775-4aeda942b14a" providerId="AD" clId="Web-{A8498899-930D-FBB8-B589-4A91CE33F3B6}" dt="2018-10-09T03:52:41.583" v="0"/>
          <ac:spMkLst>
            <pc:docMk/>
            <pc:sldMk cId="187615800" sldId="347"/>
            <ac:spMk id="3" creationId="{9310D636-A22A-4416-B923-839F98627022}"/>
          </ac:spMkLst>
        </pc:spChg>
        <pc:spChg chg="add">
          <ac:chgData name="Parinder Paul Singh" userId="S::nz340925@dal.ca::76f08a9b-69cb-4b99-9775-4aeda942b14a" providerId="AD" clId="Web-{A8498899-930D-FBB8-B589-4A91CE33F3B6}" dt="2018-10-09T03:52:51.162" v="3"/>
          <ac:spMkLst>
            <pc:docMk/>
            <pc:sldMk cId="187615800" sldId="347"/>
            <ac:spMk id="6" creationId="{9D336D4B-F9C3-4167-9191-8DA896C803E6}"/>
          </ac:spMkLst>
        </pc:spChg>
        <pc:spChg chg="add">
          <ac:chgData name="Parinder Paul Singh" userId="S::nz340925@dal.ca::76f08a9b-69cb-4b99-9775-4aeda942b14a" providerId="AD" clId="Web-{A8498899-930D-FBB8-B589-4A91CE33F3B6}" dt="2018-10-09T03:52:51.162" v="3"/>
          <ac:spMkLst>
            <pc:docMk/>
            <pc:sldMk cId="187615800" sldId="347"/>
            <ac:spMk id="8" creationId="{069BF0B4-2BF1-40F2-8D8E-9CFCED97D981}"/>
          </ac:spMkLst>
        </pc:spChg>
        <pc:spChg chg="add del">
          <ac:chgData name="Parinder Paul Singh" userId="S::nz340925@dal.ca::76f08a9b-69cb-4b99-9775-4aeda942b14a" providerId="AD" clId="Web-{A8498899-930D-FBB8-B589-4A91CE33F3B6}" dt="2018-10-09T03:52:51.006" v="2"/>
          <ac:spMkLst>
            <pc:docMk/>
            <pc:sldMk cId="187615800" sldId="347"/>
            <ac:spMk id="9" creationId="{27710CA3-ECA0-4816-93D3-B9419B4D6087}"/>
          </ac:spMkLst>
        </pc:spChg>
        <pc:spChg chg="add del">
          <ac:chgData name="Parinder Paul Singh" userId="S::nz340925@dal.ca::76f08a9b-69cb-4b99-9775-4aeda942b14a" providerId="AD" clId="Web-{A8498899-930D-FBB8-B589-4A91CE33F3B6}" dt="2018-10-09T03:53:10.460" v="10"/>
          <ac:spMkLst>
            <pc:docMk/>
            <pc:sldMk cId="187615800" sldId="347"/>
            <ac:spMk id="11" creationId="{764A59DB-C381-4E54-A876-9059B3AC1905}"/>
          </ac:spMkLst>
        </pc:spChg>
        <pc:spChg chg="add del">
          <ac:chgData name="Parinder Paul Singh" userId="S::nz340925@dal.ca::76f08a9b-69cb-4b99-9775-4aeda942b14a" providerId="AD" clId="Web-{A8498899-930D-FBB8-B589-4A91CE33F3B6}" dt="2018-10-09T03:52:51.006" v="2"/>
          <ac:spMkLst>
            <pc:docMk/>
            <pc:sldMk cId="187615800" sldId="347"/>
            <ac:spMk id="12" creationId="{A416E3E5-5186-46A4-AFBD-337387D3163D}"/>
          </ac:spMkLst>
        </pc:spChg>
        <pc:spChg chg="add del">
          <ac:chgData name="Parinder Paul Singh" userId="S::nz340925@dal.ca::76f08a9b-69cb-4b99-9775-4aeda942b14a" providerId="AD" clId="Web-{A8498899-930D-FBB8-B589-4A91CE33F3B6}" dt="2018-10-09T03:52:51.006" v="2"/>
          <ac:spMkLst>
            <pc:docMk/>
            <pc:sldMk cId="187615800" sldId="347"/>
            <ac:spMk id="14" creationId="{7B8FAACC-353E-4F84-BA62-A5514185D9A9}"/>
          </ac:spMkLst>
        </pc:spChg>
        <pc:picChg chg="add del">
          <ac:chgData name="Parinder Paul Singh" userId="S::nz340925@dal.ca::76f08a9b-69cb-4b99-9775-4aeda942b14a" providerId="AD" clId="Web-{A8498899-930D-FBB8-B589-4A91CE33F3B6}" dt="2018-10-09T03:52:51.006" v="2"/>
          <ac:picMkLst>
            <pc:docMk/>
            <pc:sldMk cId="187615800" sldId="347"/>
            <ac:picMk id="7" creationId="{08A8903F-2288-406B-AE3D-DADFF0265925}"/>
          </ac:picMkLst>
        </pc:picChg>
        <pc:picChg chg="add mod">
          <ac:chgData name="Parinder Paul Singh" userId="S::nz340925@dal.ca::76f08a9b-69cb-4b99-9775-4aeda942b14a" providerId="AD" clId="Web-{A8498899-930D-FBB8-B589-4A91CE33F3B6}" dt="2018-10-09T03:53:07.725" v="9" actId="14100"/>
          <ac:picMkLst>
            <pc:docMk/>
            <pc:sldMk cId="187615800" sldId="347"/>
            <ac:picMk id="10" creationId="{08A8903F-2288-406B-AE3D-DADFF0265925}"/>
          </ac:picMkLst>
        </pc:picChg>
        <pc:picChg chg="add del mod ord replId">
          <ac:chgData name="Parinder Paul Singh" userId="S::nz340925@dal.ca::76f08a9b-69cb-4b99-9775-4aeda942b14a" providerId="AD" clId="Web-{A8498899-930D-FBB8-B589-4A91CE33F3B6}" dt="2018-10-09T03:52:51.162" v="3"/>
          <ac:picMkLst>
            <pc:docMk/>
            <pc:sldMk cId="187615800" sldId="347"/>
            <ac:picMk id="12" creationId="{08A8903F-2288-406B-AE3D-DADFF0265925}"/>
          </ac:picMkLst>
        </pc:picChg>
      </pc:sldChg>
      <pc:sldChg chg="addSp modSp new mod setBg">
        <pc:chgData name="Parinder Paul Singh" userId="S::nz340925@dal.ca::76f08a9b-69cb-4b99-9775-4aeda942b14a" providerId="AD" clId="Web-{A8498899-930D-FBB8-B589-4A91CE33F3B6}" dt="2018-10-09T04:10:20.074" v="357" actId="20577"/>
        <pc:sldMkLst>
          <pc:docMk/>
          <pc:sldMk cId="3297237381" sldId="348"/>
        </pc:sldMkLst>
        <pc:spChg chg="mod">
          <ac:chgData name="Parinder Paul Singh" userId="S::nz340925@dal.ca::76f08a9b-69cb-4b99-9775-4aeda942b14a" providerId="AD" clId="Web-{A8498899-930D-FBB8-B589-4A91CE33F3B6}" dt="2018-10-09T04:09:07.508" v="352" actId="14100"/>
          <ac:spMkLst>
            <pc:docMk/>
            <pc:sldMk cId="3297237381" sldId="348"/>
            <ac:spMk id="2" creationId="{955811EC-F585-431F-964D-7ABE59805D45}"/>
          </ac:spMkLst>
        </pc:spChg>
        <pc:spChg chg="mod">
          <ac:chgData name="Parinder Paul Singh" userId="S::nz340925@dal.ca::76f08a9b-69cb-4b99-9775-4aeda942b14a" providerId="AD" clId="Web-{A8498899-930D-FBB8-B589-4A91CE33F3B6}" dt="2018-10-09T04:10:20.074" v="357" actId="20577"/>
          <ac:spMkLst>
            <pc:docMk/>
            <pc:sldMk cId="3297237381" sldId="348"/>
            <ac:spMk id="3" creationId="{2FF2DA5E-ED22-4E45-AD26-8DF5FF213415}"/>
          </ac:spMkLst>
        </pc:spChg>
        <pc:picChg chg="add mod">
          <ac:chgData name="Parinder Paul Singh" userId="S::nz340925@dal.ca::76f08a9b-69cb-4b99-9775-4aeda942b14a" providerId="AD" clId="Web-{A8498899-930D-FBB8-B589-4A91CE33F3B6}" dt="2018-10-09T04:08:27.991" v="340" actId="14100"/>
          <ac:picMkLst>
            <pc:docMk/>
            <pc:sldMk cId="3297237381" sldId="348"/>
            <ac:picMk id="4" creationId="{7CC2A2A7-B84B-4C6A-B7F4-9B647FE64072}"/>
          </ac:picMkLst>
        </pc:picChg>
      </pc:sldChg>
      <pc:sldChg chg="addSp delSp modSp new">
        <pc:chgData name="Parinder Paul Singh" userId="S::nz340925@dal.ca::76f08a9b-69cb-4b99-9775-4aeda942b14a" providerId="AD" clId="Web-{A8498899-930D-FBB8-B589-4A91CE33F3B6}" dt="2018-10-09T04:09:13.509" v="353" actId="20577"/>
        <pc:sldMkLst>
          <pc:docMk/>
          <pc:sldMk cId="1632182471" sldId="349"/>
        </pc:sldMkLst>
        <pc:spChg chg="mod">
          <ac:chgData name="Parinder Paul Singh" userId="S::nz340925@dal.ca::76f08a9b-69cb-4b99-9775-4aeda942b14a" providerId="AD" clId="Web-{A8498899-930D-FBB8-B589-4A91CE33F3B6}" dt="2018-10-09T04:09:13.509" v="353" actId="20577"/>
          <ac:spMkLst>
            <pc:docMk/>
            <pc:sldMk cId="1632182471" sldId="349"/>
            <ac:spMk id="2" creationId="{5BFD686F-34EA-4A67-8452-BBD17201C80B}"/>
          </ac:spMkLst>
        </pc:spChg>
        <pc:spChg chg="del">
          <ac:chgData name="Parinder Paul Singh" userId="S::nz340925@dal.ca::76f08a9b-69cb-4b99-9775-4aeda942b14a" providerId="AD" clId="Web-{A8498899-930D-FBB8-B589-4A91CE33F3B6}" dt="2018-10-09T04:06:42.955" v="265"/>
          <ac:spMkLst>
            <pc:docMk/>
            <pc:sldMk cId="1632182471" sldId="349"/>
            <ac:spMk id="3" creationId="{7320F2DF-8824-47AF-A327-4257D469D213}"/>
          </ac:spMkLst>
        </pc:spChg>
        <pc:picChg chg="add mod ord">
          <ac:chgData name="Parinder Paul Singh" userId="S::nz340925@dal.ca::76f08a9b-69cb-4b99-9775-4aeda942b14a" providerId="AD" clId="Web-{A8498899-930D-FBB8-B589-4A91CE33F3B6}" dt="2018-10-09T04:07:00.487" v="269" actId="14100"/>
          <ac:picMkLst>
            <pc:docMk/>
            <pc:sldMk cId="1632182471" sldId="349"/>
            <ac:picMk id="4" creationId="{B353959C-9F30-4614-9A80-EC64A5F6A9AC}"/>
          </ac:picMkLst>
        </pc:picChg>
      </pc:sldChg>
      <pc:sldChg chg="addSp modSp new mod setBg setClrOvrMap">
        <pc:chgData name="Parinder Paul Singh" userId="S::nz340925@dal.ca::76f08a9b-69cb-4b99-9775-4aeda942b14a" providerId="AD" clId="Web-{A8498899-930D-FBB8-B589-4A91CE33F3B6}" dt="2018-10-09T04:36:09.615" v="604" actId="20577"/>
        <pc:sldMkLst>
          <pc:docMk/>
          <pc:sldMk cId="998420506" sldId="350"/>
        </pc:sldMkLst>
        <pc:spChg chg="mod">
          <ac:chgData name="Parinder Paul Singh" userId="S::nz340925@dal.ca::76f08a9b-69cb-4b99-9775-4aeda942b14a" providerId="AD" clId="Web-{A8498899-930D-FBB8-B589-4A91CE33F3B6}" dt="2018-10-09T04:34:21.173" v="580"/>
          <ac:spMkLst>
            <pc:docMk/>
            <pc:sldMk cId="998420506" sldId="350"/>
            <ac:spMk id="2" creationId="{B5ECDF95-56D0-4326-BD1D-CB81F4BFDB80}"/>
          </ac:spMkLst>
        </pc:spChg>
        <pc:spChg chg="mod ord">
          <ac:chgData name="Parinder Paul Singh" userId="S::nz340925@dal.ca::76f08a9b-69cb-4b99-9775-4aeda942b14a" providerId="AD" clId="Web-{A8498899-930D-FBB8-B589-4A91CE33F3B6}" dt="2018-10-09T04:35:27.894" v="596" actId="20577"/>
          <ac:spMkLst>
            <pc:docMk/>
            <pc:sldMk cId="998420506" sldId="350"/>
            <ac:spMk id="3" creationId="{68FBF120-EB58-46CC-9ACE-54D2B1801EDA}"/>
          </ac:spMkLst>
        </pc:spChg>
        <pc:spChg chg="add mod">
          <ac:chgData name="Parinder Paul Singh" userId="S::nz340925@dal.ca::76f08a9b-69cb-4b99-9775-4aeda942b14a" providerId="AD" clId="Web-{A8498899-930D-FBB8-B589-4A91CE33F3B6}" dt="2018-10-09T04:34:56.112" v="586" actId="20577"/>
          <ac:spMkLst>
            <pc:docMk/>
            <pc:sldMk cId="998420506" sldId="350"/>
            <ac:spMk id="6" creationId="{1E76208A-1F4A-4B4D-ADCE-8D61C406D21D}"/>
          </ac:spMkLst>
        </pc:spChg>
        <pc:spChg chg="add mod">
          <ac:chgData name="Parinder Paul Singh" userId="S::nz340925@dal.ca::76f08a9b-69cb-4b99-9775-4aeda942b14a" providerId="AD" clId="Web-{A8498899-930D-FBB8-B589-4A91CE33F3B6}" dt="2018-10-09T04:35:02.425" v="587" actId="20577"/>
          <ac:spMkLst>
            <pc:docMk/>
            <pc:sldMk cId="998420506" sldId="350"/>
            <ac:spMk id="9" creationId="{A416E3E5-5186-46A4-AFBD-337387D3163D}"/>
          </ac:spMkLst>
        </pc:spChg>
        <pc:spChg chg="add">
          <ac:chgData name="Parinder Paul Singh" userId="S::nz340925@dal.ca::76f08a9b-69cb-4b99-9775-4aeda942b14a" providerId="AD" clId="Web-{A8498899-930D-FBB8-B589-4A91CE33F3B6}" dt="2018-10-09T04:34:21.173" v="580"/>
          <ac:spMkLst>
            <pc:docMk/>
            <pc:sldMk cId="998420506" sldId="350"/>
            <ac:spMk id="11" creationId="{7B8FAACC-353E-4F84-BA62-A5514185D9A9}"/>
          </ac:spMkLst>
        </pc:spChg>
        <pc:spChg chg="add mod">
          <ac:chgData name="Parinder Paul Singh" userId="S::nz340925@dal.ca::76f08a9b-69cb-4b99-9775-4aeda942b14a" providerId="AD" clId="Web-{A8498899-930D-FBB8-B589-4A91CE33F3B6}" dt="2018-10-09T04:36:09.615" v="604" actId="20577"/>
          <ac:spMkLst>
            <pc:docMk/>
            <pc:sldMk cId="998420506" sldId="350"/>
            <ac:spMk id="12" creationId="{24E9BC06-DF50-4B66-9F12-A70250E5B0FF}"/>
          </ac:spMkLst>
        </pc:spChg>
        <pc:picChg chg="add mod modCrop">
          <ac:chgData name="Parinder Paul Singh" userId="S::nz340925@dal.ca::76f08a9b-69cb-4b99-9775-4aeda942b14a" providerId="AD" clId="Web-{A8498899-930D-FBB8-B589-4A91CE33F3B6}" dt="2018-10-09T04:34:45.939" v="583" actId="14100"/>
          <ac:picMkLst>
            <pc:docMk/>
            <pc:sldMk cId="998420506" sldId="350"/>
            <ac:picMk id="4" creationId="{70268E08-9FA8-44AC-9635-F68ACD337F85}"/>
          </ac:picMkLst>
        </pc:picChg>
        <pc:picChg chg="add mod">
          <ac:chgData name="Parinder Paul Singh" userId="S::nz340925@dal.ca::76f08a9b-69cb-4b99-9775-4aeda942b14a" providerId="AD" clId="Web-{A8498899-930D-FBB8-B589-4A91CE33F3B6}" dt="2018-10-09T04:36:00.849" v="601" actId="14100"/>
          <ac:picMkLst>
            <pc:docMk/>
            <pc:sldMk cId="998420506" sldId="350"/>
            <ac:picMk id="7" creationId="{F72677B7-397D-4170-94AD-63E8A37879E2}"/>
          </ac:picMkLst>
        </pc:picChg>
      </pc:sldChg>
    </pc:docChg>
  </pc:docChgLst>
  <pc:docChgLst>
    <pc:chgData name="Parinder Paul Singh" userId="S::nz340925@dal.ca::76f08a9b-69cb-4b99-9775-4aeda942b14a" providerId="AD" clId="Web-{DF57D328-3B66-F1F1-595E-8B0F5EAFC4B5}"/>
    <pc:docChg chg="addSld modSld">
      <pc:chgData name="Parinder Paul Singh" userId="S::nz340925@dal.ca::76f08a9b-69cb-4b99-9775-4aeda942b14a" providerId="AD" clId="Web-{DF57D328-3B66-F1F1-595E-8B0F5EAFC4B5}" dt="2018-10-02T11:17:47.180" v="232"/>
      <pc:docMkLst>
        <pc:docMk/>
      </pc:docMkLst>
      <pc:sldChg chg="addSp delSp modSp new">
        <pc:chgData name="Parinder Paul Singh" userId="S::nz340925@dal.ca::76f08a9b-69cb-4b99-9775-4aeda942b14a" providerId="AD" clId="Web-{DF57D328-3B66-F1F1-595E-8B0F5EAFC4B5}" dt="2018-10-02T11:00:32.464" v="21"/>
        <pc:sldMkLst>
          <pc:docMk/>
          <pc:sldMk cId="1620791412" sldId="304"/>
        </pc:sldMkLst>
        <pc:spChg chg="mod">
          <ac:chgData name="Parinder Paul Singh" userId="S::nz340925@dal.ca::76f08a9b-69cb-4b99-9775-4aeda942b14a" providerId="AD" clId="Web-{DF57D328-3B66-F1F1-595E-8B0F5EAFC4B5}" dt="2018-10-02T11:00:20.042" v="17" actId="20577"/>
          <ac:spMkLst>
            <pc:docMk/>
            <pc:sldMk cId="1620791412" sldId="304"/>
            <ac:spMk id="2" creationId="{A6A79DB0-3ECA-43D9-A6ED-6B47D9821F71}"/>
          </ac:spMkLst>
        </pc:spChg>
        <pc:spChg chg="del">
          <ac:chgData name="Parinder Paul Singh" userId="S::nz340925@dal.ca::76f08a9b-69cb-4b99-9775-4aeda942b14a" providerId="AD" clId="Web-{DF57D328-3B66-F1F1-595E-8B0F5EAFC4B5}" dt="2018-10-02T11:00:01.275" v="1"/>
          <ac:spMkLst>
            <pc:docMk/>
            <pc:sldMk cId="1620791412" sldId="304"/>
            <ac:spMk id="3" creationId="{1B779700-5DAF-4BE0-9099-E0B4D9945701}"/>
          </ac:spMkLst>
        </pc:spChg>
        <pc:picChg chg="add mod ord">
          <ac:chgData name="Parinder Paul Singh" userId="S::nz340925@dal.ca::76f08a9b-69cb-4b99-9775-4aeda942b14a" providerId="AD" clId="Web-{DF57D328-3B66-F1F1-595E-8B0F5EAFC4B5}" dt="2018-10-02T11:00:32.464" v="21"/>
          <ac:picMkLst>
            <pc:docMk/>
            <pc:sldMk cId="1620791412" sldId="304"/>
            <ac:picMk id="4" creationId="{A3D34A5C-D36D-4EC6-8B51-FBAB27AEB61D}"/>
          </ac:picMkLst>
        </pc:picChg>
      </pc:sldChg>
      <pc:sldChg chg="addSp delSp modSp new mod setBg">
        <pc:chgData name="Parinder Paul Singh" userId="S::nz340925@dal.ca::76f08a9b-69cb-4b99-9775-4aeda942b14a" providerId="AD" clId="Web-{DF57D328-3B66-F1F1-595E-8B0F5EAFC4B5}" dt="2018-10-02T11:17:47.180" v="232"/>
        <pc:sldMkLst>
          <pc:docMk/>
          <pc:sldMk cId="1774301015" sldId="305"/>
        </pc:sldMkLst>
        <pc:spChg chg="mod">
          <ac:chgData name="Parinder Paul Singh" userId="S::nz340925@dal.ca::76f08a9b-69cb-4b99-9775-4aeda942b14a" providerId="AD" clId="Web-{DF57D328-3B66-F1F1-595E-8B0F5EAFC4B5}" dt="2018-10-02T11:10:25.525" v="93"/>
          <ac:spMkLst>
            <pc:docMk/>
            <pc:sldMk cId="1774301015" sldId="305"/>
            <ac:spMk id="2" creationId="{08DFAD5C-7246-447C-B500-134D122EE001}"/>
          </ac:spMkLst>
        </pc:spChg>
        <pc:spChg chg="mod">
          <ac:chgData name="Parinder Paul Singh" userId="S::nz340925@dal.ca::76f08a9b-69cb-4b99-9775-4aeda942b14a" providerId="AD" clId="Web-{DF57D328-3B66-F1F1-595E-8B0F5EAFC4B5}" dt="2018-10-02T11:13:13.285" v="226" actId="20577"/>
          <ac:spMkLst>
            <pc:docMk/>
            <pc:sldMk cId="1774301015" sldId="305"/>
            <ac:spMk id="3" creationId="{234267B8-8D1A-4FCF-9DDF-F769031CCB29}"/>
          </ac:spMkLst>
        </pc:spChg>
        <pc:spChg chg="add mod">
          <ac:chgData name="Parinder Paul Singh" userId="S::nz340925@dal.ca::76f08a9b-69cb-4b99-9775-4aeda942b14a" providerId="AD" clId="Web-{DF57D328-3B66-F1F1-595E-8B0F5EAFC4B5}" dt="2018-10-02T11:11:13.450" v="108"/>
          <ac:spMkLst>
            <pc:docMk/>
            <pc:sldMk cId="1774301015" sldId="305"/>
            <ac:spMk id="8" creationId="{42728CE0-46AD-4BEE-AB19-0A6A208346DC}"/>
          </ac:spMkLst>
        </pc:spChg>
        <pc:spChg chg="add">
          <ac:chgData name="Parinder Paul Singh" userId="S::nz340925@dal.ca::76f08a9b-69cb-4b99-9775-4aeda942b14a" providerId="AD" clId="Web-{DF57D328-3B66-F1F1-595E-8B0F5EAFC4B5}" dt="2018-10-02T11:10:25.525" v="93"/>
          <ac:spMkLst>
            <pc:docMk/>
            <pc:sldMk cId="1774301015" sldId="305"/>
            <ac:spMk id="11" creationId="{11114F18-D12D-43C6-895F-5BA92C290CC1}"/>
          </ac:spMkLst>
        </pc:spChg>
        <pc:grpChg chg="add">
          <ac:chgData name="Parinder Paul Singh" userId="S::nz340925@dal.ca::76f08a9b-69cb-4b99-9775-4aeda942b14a" providerId="AD" clId="Web-{DF57D328-3B66-F1F1-595E-8B0F5EAFC4B5}" dt="2018-10-02T11:10:25.525" v="93"/>
          <ac:grpSpMkLst>
            <pc:docMk/>
            <pc:sldMk cId="1774301015" sldId="305"/>
            <ac:grpSpMk id="13" creationId="{DE2DD4A6-DC96-421E-9E1C-7CD0D26814F8}"/>
          </ac:grpSpMkLst>
        </pc:grpChg>
        <pc:picChg chg="add mod ord">
          <ac:chgData name="Parinder Paul Singh" userId="S::nz340925@dal.ca::76f08a9b-69cb-4b99-9775-4aeda942b14a" providerId="AD" clId="Web-{DF57D328-3B66-F1F1-595E-8B0F5EAFC4B5}" dt="2018-10-02T11:10:48.589" v="104" actId="14100"/>
          <ac:picMkLst>
            <pc:docMk/>
            <pc:sldMk cId="1774301015" sldId="305"/>
            <ac:picMk id="4" creationId="{F08A0D05-B068-48E2-AB92-FC3E67D23FBD}"/>
          </ac:picMkLst>
        </pc:picChg>
        <pc:picChg chg="add mod">
          <ac:chgData name="Parinder Paul Singh" userId="S::nz340925@dal.ca::76f08a9b-69cb-4b99-9775-4aeda942b14a" providerId="AD" clId="Web-{DF57D328-3B66-F1F1-595E-8B0F5EAFC4B5}" dt="2018-10-02T11:10:43.964" v="103" actId="14100"/>
          <ac:picMkLst>
            <pc:docMk/>
            <pc:sldMk cId="1774301015" sldId="305"/>
            <ac:picMk id="6" creationId="{6DD55169-AF42-40A7-B547-2DF8145A0AD5}"/>
          </ac:picMkLst>
        </pc:picChg>
        <pc:picChg chg="add del mod">
          <ac:chgData name="Parinder Paul Singh" userId="S::nz340925@dal.ca::76f08a9b-69cb-4b99-9775-4aeda942b14a" providerId="AD" clId="Web-{DF57D328-3B66-F1F1-595E-8B0F5EAFC4B5}" dt="2018-10-02T11:17:47.180" v="232"/>
          <ac:picMkLst>
            <pc:docMk/>
            <pc:sldMk cId="1774301015" sldId="305"/>
            <ac:picMk id="9" creationId="{0207F680-3585-4B0B-806F-0E289868A088}"/>
          </ac:picMkLst>
        </pc:picChg>
      </pc:sldChg>
      <pc:sldChg chg="addSp delSp modSp new">
        <pc:chgData name="Parinder Paul Singh" userId="S::nz340925@dal.ca::76f08a9b-69cb-4b99-9775-4aeda942b14a" providerId="AD" clId="Web-{DF57D328-3B66-F1F1-595E-8B0F5EAFC4B5}" dt="2018-10-02T11:17:42.789" v="230"/>
        <pc:sldMkLst>
          <pc:docMk/>
          <pc:sldMk cId="900919018" sldId="306"/>
        </pc:sldMkLst>
        <pc:spChg chg="del">
          <ac:chgData name="Parinder Paul Singh" userId="S::nz340925@dal.ca::76f08a9b-69cb-4b99-9775-4aeda942b14a" providerId="AD" clId="Web-{DF57D328-3B66-F1F1-595E-8B0F5EAFC4B5}" dt="2018-10-02T11:17:42.789" v="230"/>
          <ac:spMkLst>
            <pc:docMk/>
            <pc:sldMk cId="900919018" sldId="306"/>
            <ac:spMk id="3" creationId="{A6E281F7-75D5-443A-90E0-2C1BAE399E7E}"/>
          </ac:spMkLst>
        </pc:spChg>
        <pc:picChg chg="add mod ord">
          <ac:chgData name="Parinder Paul Singh" userId="S::nz340925@dal.ca::76f08a9b-69cb-4b99-9775-4aeda942b14a" providerId="AD" clId="Web-{DF57D328-3B66-F1F1-595E-8B0F5EAFC4B5}" dt="2018-10-02T11:17:42.789" v="230"/>
          <ac:picMkLst>
            <pc:docMk/>
            <pc:sldMk cId="900919018" sldId="306"/>
            <ac:picMk id="4" creationId="{66D0B79D-7A61-4462-994D-1FA6798475A2}"/>
          </ac:picMkLst>
        </pc:picChg>
      </pc:sldChg>
    </pc:docChg>
  </pc:docChgLst>
  <pc:docChgLst>
    <pc:chgData name="Parinder Paul Singh" userId="S::nz340925@dal.ca::76f08a9b-69cb-4b99-9775-4aeda942b14a" providerId="AD" clId="Web-{E96178BD-2444-F1CD-FA5D-69F8C7D753A2}"/>
    <pc:docChg chg="addSld modSld">
      <pc:chgData name="Parinder Paul Singh" userId="S::nz340925@dal.ca::76f08a9b-69cb-4b99-9775-4aeda942b14a" providerId="AD" clId="Web-{E96178BD-2444-F1CD-FA5D-69F8C7D753A2}" dt="2018-10-06T06:47:56.898" v="1408" actId="20577"/>
      <pc:docMkLst>
        <pc:docMk/>
      </pc:docMkLst>
      <pc:sldChg chg="addSp modSp mod setBg">
        <pc:chgData name="Parinder Paul Singh" userId="S::nz340925@dal.ca::76f08a9b-69cb-4b99-9775-4aeda942b14a" providerId="AD" clId="Web-{E96178BD-2444-F1CD-FA5D-69F8C7D753A2}" dt="2018-10-06T05:36:42.452" v="617" actId="20577"/>
        <pc:sldMkLst>
          <pc:docMk/>
          <pc:sldMk cId="2645190886" sldId="318"/>
        </pc:sldMkLst>
        <pc:spChg chg="mod">
          <ac:chgData name="Parinder Paul Singh" userId="S::nz340925@dal.ca::76f08a9b-69cb-4b99-9775-4aeda942b14a" providerId="AD" clId="Web-{E96178BD-2444-F1CD-FA5D-69F8C7D753A2}" dt="2018-10-06T05:36:42.452" v="617" actId="20577"/>
          <ac:spMkLst>
            <pc:docMk/>
            <pc:sldMk cId="2645190886" sldId="318"/>
            <ac:spMk id="2" creationId="{C6BB7625-D159-4312-A5C8-2EA3191ABCBD}"/>
          </ac:spMkLst>
        </pc:spChg>
        <pc:spChg chg="mod">
          <ac:chgData name="Parinder Paul Singh" userId="S::nz340925@dal.ca::76f08a9b-69cb-4b99-9775-4aeda942b14a" providerId="AD" clId="Web-{E96178BD-2444-F1CD-FA5D-69F8C7D753A2}" dt="2018-10-06T05:15:45.646" v="296" actId="14100"/>
          <ac:spMkLst>
            <pc:docMk/>
            <pc:sldMk cId="2645190886" sldId="318"/>
            <ac:spMk id="3" creationId="{F6410924-0B54-4E34-AD2F-4B16024388CF}"/>
          </ac:spMkLst>
        </pc:spChg>
        <pc:picChg chg="add mod">
          <ac:chgData name="Parinder Paul Singh" userId="S::nz340925@dal.ca::76f08a9b-69cb-4b99-9775-4aeda942b14a" providerId="AD" clId="Web-{E96178BD-2444-F1CD-FA5D-69F8C7D753A2}" dt="2018-10-06T05:15:41.442" v="294" actId="1076"/>
          <ac:picMkLst>
            <pc:docMk/>
            <pc:sldMk cId="2645190886" sldId="318"/>
            <ac:picMk id="4" creationId="{20E422C4-D705-45FB-A2B2-B8D293A12DB2}"/>
          </ac:picMkLst>
        </pc:picChg>
      </pc:sldChg>
      <pc:sldChg chg="addSp delSp modSp new mod setBg setClrOvrMap">
        <pc:chgData name="Parinder Paul Singh" userId="S::nz340925@dal.ca::76f08a9b-69cb-4b99-9775-4aeda942b14a" providerId="AD" clId="Web-{E96178BD-2444-F1CD-FA5D-69F8C7D753A2}" dt="2018-10-06T06:04:25.449" v="723" actId="14100"/>
        <pc:sldMkLst>
          <pc:docMk/>
          <pc:sldMk cId="588001139" sldId="319"/>
        </pc:sldMkLst>
        <pc:spChg chg="mod">
          <ac:chgData name="Parinder Paul Singh" userId="S::nz340925@dal.ca::76f08a9b-69cb-4b99-9775-4aeda942b14a" providerId="AD" clId="Web-{E96178BD-2444-F1CD-FA5D-69F8C7D753A2}" dt="2018-10-06T05:29:32.228" v="324" actId="20577"/>
          <ac:spMkLst>
            <pc:docMk/>
            <pc:sldMk cId="588001139" sldId="319"/>
            <ac:spMk id="2" creationId="{A89F055F-F94D-495A-A477-52AEF04FB836}"/>
          </ac:spMkLst>
        </pc:spChg>
        <pc:spChg chg="del">
          <ac:chgData name="Parinder Paul Singh" userId="S::nz340925@dal.ca::76f08a9b-69cb-4b99-9775-4aeda942b14a" providerId="AD" clId="Web-{E96178BD-2444-F1CD-FA5D-69F8C7D753A2}" dt="2018-10-06T05:28:14.907" v="306"/>
          <ac:spMkLst>
            <pc:docMk/>
            <pc:sldMk cId="588001139" sldId="319"/>
            <ac:spMk id="3" creationId="{BF99C305-3774-4835-A8C7-1570E9935A88}"/>
          </ac:spMkLst>
        </pc:spChg>
        <pc:spChg chg="add mod">
          <ac:chgData name="Parinder Paul Singh" userId="S::nz340925@dal.ca::76f08a9b-69cb-4b99-9775-4aeda942b14a" providerId="AD" clId="Web-{E96178BD-2444-F1CD-FA5D-69F8C7D753A2}" dt="2018-10-06T06:00:08.478" v="714" actId="1076"/>
          <ac:spMkLst>
            <pc:docMk/>
            <pc:sldMk cId="588001139" sldId="319"/>
            <ac:spMk id="4" creationId="{0EC631AE-B075-4DF8-841B-4A11FDB36E59}"/>
          </ac:spMkLst>
        </pc:spChg>
        <pc:spChg chg="add mod">
          <ac:chgData name="Parinder Paul Singh" userId="S::nz340925@dal.ca::76f08a9b-69cb-4b99-9775-4aeda942b14a" providerId="AD" clId="Web-{E96178BD-2444-F1CD-FA5D-69F8C7D753A2}" dt="2018-10-06T05:35:52.899" v="596" actId="20577"/>
          <ac:spMkLst>
            <pc:docMk/>
            <pc:sldMk cId="588001139" sldId="319"/>
            <ac:spMk id="9" creationId="{822D7D3F-6E5E-4666-ACA6-D113E3EB9583}"/>
          </ac:spMkLst>
        </pc:spChg>
        <pc:spChg chg="add">
          <ac:chgData name="Parinder Paul Singh" userId="S::nz340925@dal.ca::76f08a9b-69cb-4b99-9775-4aeda942b14a" providerId="AD" clId="Web-{E96178BD-2444-F1CD-FA5D-69F8C7D753A2}" dt="2018-10-06T05:28:27.017" v="310"/>
          <ac:spMkLst>
            <pc:docMk/>
            <pc:sldMk cId="588001139" sldId="319"/>
            <ac:spMk id="12" creationId="{E2264E67-6F59-4D8D-8E5F-8245B0FEAE76}"/>
          </ac:spMkLst>
        </pc:spChg>
        <pc:spChg chg="add mod">
          <ac:chgData name="Parinder Paul Singh" userId="S::nz340925@dal.ca::76f08a9b-69cb-4b99-9775-4aeda942b14a" providerId="AD" clId="Web-{E96178BD-2444-F1CD-FA5D-69F8C7D753A2}" dt="2018-10-06T05:33:56.356" v="460" actId="14100"/>
          <ac:spMkLst>
            <pc:docMk/>
            <pc:sldMk cId="588001139" sldId="319"/>
            <ac:spMk id="14" creationId="{158E1C6E-D299-4F5D-B15B-155EBF7F62FD}"/>
          </ac:spMkLst>
        </pc:spChg>
        <pc:picChg chg="add del mod ord replId">
          <ac:chgData name="Parinder Paul Singh" userId="S::nz340925@dal.ca::76f08a9b-69cb-4b99-9775-4aeda942b14a" providerId="AD" clId="Web-{E96178BD-2444-F1CD-FA5D-69F8C7D753A2}" dt="2018-10-06T05:28:27.017" v="310"/>
          <ac:picMkLst>
            <pc:docMk/>
            <pc:sldMk cId="588001139" sldId="319"/>
            <ac:picMk id="6" creationId="{34B49031-5818-47BD-AE75-FD0BDC6473C4}"/>
          </ac:picMkLst>
        </pc:picChg>
        <pc:picChg chg="add del mod">
          <ac:chgData name="Parinder Paul Singh" userId="S::nz340925@dal.ca::76f08a9b-69cb-4b99-9775-4aeda942b14a" providerId="AD" clId="Web-{E96178BD-2444-F1CD-FA5D-69F8C7D753A2}" dt="2018-10-06T06:00:12.307" v="715"/>
          <ac:picMkLst>
            <pc:docMk/>
            <pc:sldMk cId="588001139" sldId="319"/>
            <ac:picMk id="7" creationId="{34B49031-5818-47BD-AE75-FD0BDC6473C4}"/>
          </ac:picMkLst>
        </pc:picChg>
        <pc:picChg chg="add mod">
          <ac:chgData name="Parinder Paul Singh" userId="S::nz340925@dal.ca::76f08a9b-69cb-4b99-9775-4aeda942b14a" providerId="AD" clId="Web-{E96178BD-2444-F1CD-FA5D-69F8C7D753A2}" dt="2018-10-06T06:04:25.449" v="723" actId="14100"/>
          <ac:picMkLst>
            <pc:docMk/>
            <pc:sldMk cId="588001139" sldId="319"/>
            <ac:picMk id="8" creationId="{5FBEEA55-636F-4703-A162-BE5915501851}"/>
          </ac:picMkLst>
        </pc:picChg>
      </pc:sldChg>
      <pc:sldChg chg="addSp delSp modSp new mod setBg">
        <pc:chgData name="Parinder Paul Singh" userId="S::nz340925@dal.ca::76f08a9b-69cb-4b99-9775-4aeda942b14a" providerId="AD" clId="Web-{E96178BD-2444-F1CD-FA5D-69F8C7D753A2}" dt="2018-10-06T06:25:39.594" v="814" actId="14100"/>
        <pc:sldMkLst>
          <pc:docMk/>
          <pc:sldMk cId="1404390873" sldId="320"/>
        </pc:sldMkLst>
        <pc:spChg chg="mod">
          <ac:chgData name="Parinder Paul Singh" userId="S::nz340925@dal.ca::76f08a9b-69cb-4b99-9775-4aeda942b14a" providerId="AD" clId="Web-{E96178BD-2444-F1CD-FA5D-69F8C7D753A2}" dt="2018-10-06T06:12:56.270" v="796"/>
          <ac:spMkLst>
            <pc:docMk/>
            <pc:sldMk cId="1404390873" sldId="320"/>
            <ac:spMk id="2" creationId="{FD9B82CC-D1C3-40F9-9BE4-F6AC317426D0}"/>
          </ac:spMkLst>
        </pc:spChg>
        <pc:spChg chg="mod">
          <ac:chgData name="Parinder Paul Singh" userId="S::nz340925@dal.ca::76f08a9b-69cb-4b99-9775-4aeda942b14a" providerId="AD" clId="Web-{E96178BD-2444-F1CD-FA5D-69F8C7D753A2}" dt="2018-10-06T06:25:31.891" v="811"/>
          <ac:spMkLst>
            <pc:docMk/>
            <pc:sldMk cId="1404390873" sldId="320"/>
            <ac:spMk id="3" creationId="{50E988B8-AD1B-4912-97F5-AF2A2CDD99A2}"/>
          </ac:spMkLst>
        </pc:spChg>
        <pc:picChg chg="add del mod">
          <ac:chgData name="Parinder Paul Singh" userId="S::nz340925@dal.ca::76f08a9b-69cb-4b99-9775-4aeda942b14a" providerId="AD" clId="Web-{E96178BD-2444-F1CD-FA5D-69F8C7D753A2}" dt="2018-10-06T06:25:11.937" v="809"/>
          <ac:picMkLst>
            <pc:docMk/>
            <pc:sldMk cId="1404390873" sldId="320"/>
            <ac:picMk id="4" creationId="{46EF555C-0BF8-4D84-93B1-91F1719D64FF}"/>
          </ac:picMkLst>
        </pc:picChg>
        <pc:picChg chg="add mod">
          <ac:chgData name="Parinder Paul Singh" userId="S::nz340925@dal.ca::76f08a9b-69cb-4b99-9775-4aeda942b14a" providerId="AD" clId="Web-{E96178BD-2444-F1CD-FA5D-69F8C7D753A2}" dt="2018-10-06T06:25:39.594" v="814" actId="14100"/>
          <ac:picMkLst>
            <pc:docMk/>
            <pc:sldMk cId="1404390873" sldId="320"/>
            <ac:picMk id="6" creationId="{F4AD7486-28E6-46AD-99B8-9EBB542C63E6}"/>
          </ac:picMkLst>
        </pc:picChg>
      </pc:sldChg>
      <pc:sldChg chg="addSp delSp modSp new">
        <pc:chgData name="Parinder Paul Singh" userId="S::nz340925@dal.ca::76f08a9b-69cb-4b99-9775-4aeda942b14a" providerId="AD" clId="Web-{E96178BD-2444-F1CD-FA5D-69F8C7D753A2}" dt="2018-10-06T06:26:50.770" v="830" actId="14100"/>
        <pc:sldMkLst>
          <pc:docMk/>
          <pc:sldMk cId="804707601" sldId="321"/>
        </pc:sldMkLst>
        <pc:spChg chg="mod">
          <ac:chgData name="Parinder Paul Singh" userId="S::nz340925@dal.ca::76f08a9b-69cb-4b99-9775-4aeda942b14a" providerId="AD" clId="Web-{E96178BD-2444-F1CD-FA5D-69F8C7D753A2}" dt="2018-10-06T06:13:39.450" v="808" actId="14100"/>
          <ac:spMkLst>
            <pc:docMk/>
            <pc:sldMk cId="804707601" sldId="321"/>
            <ac:spMk id="2" creationId="{21D14477-E595-4BB4-B408-AB974EE17B5F}"/>
          </ac:spMkLst>
        </pc:spChg>
        <pc:spChg chg="del">
          <ac:chgData name="Parinder Paul Singh" userId="S::nz340925@dal.ca::76f08a9b-69cb-4b99-9775-4aeda942b14a" providerId="AD" clId="Web-{E96178BD-2444-F1CD-FA5D-69F8C7D753A2}" dt="2018-10-06T06:26:09.736" v="815"/>
          <ac:spMkLst>
            <pc:docMk/>
            <pc:sldMk cId="804707601" sldId="321"/>
            <ac:spMk id="3" creationId="{5384F9A3-29B8-415D-A01E-82E7AF2249FD}"/>
          </ac:spMkLst>
        </pc:spChg>
        <pc:spChg chg="add mod">
          <ac:chgData name="Parinder Paul Singh" userId="S::nz340925@dal.ca::76f08a9b-69cb-4b99-9775-4aeda942b14a" providerId="AD" clId="Web-{E96178BD-2444-F1CD-FA5D-69F8C7D753A2}" dt="2018-10-06T06:26:46.129" v="829" actId="20577"/>
          <ac:spMkLst>
            <pc:docMk/>
            <pc:sldMk cId="804707601" sldId="321"/>
            <ac:spMk id="7" creationId="{84C0AEFA-1A0A-4FA6-AA1B-4CECFC95C904}"/>
          </ac:spMkLst>
        </pc:spChg>
        <pc:picChg chg="add mod ord">
          <ac:chgData name="Parinder Paul Singh" userId="S::nz340925@dal.ca::76f08a9b-69cb-4b99-9775-4aeda942b14a" providerId="AD" clId="Web-{E96178BD-2444-F1CD-FA5D-69F8C7D753A2}" dt="2018-10-06T06:26:50.770" v="830" actId="14100"/>
          <ac:picMkLst>
            <pc:docMk/>
            <pc:sldMk cId="804707601" sldId="321"/>
            <ac:picMk id="4" creationId="{602E9CA7-C0EC-4021-8F42-D96D79A47340}"/>
          </ac:picMkLst>
        </pc:picChg>
      </pc:sldChg>
      <pc:sldChg chg="addSp modSp new mod setBg">
        <pc:chgData name="Parinder Paul Singh" userId="S::nz340925@dal.ca::76f08a9b-69cb-4b99-9775-4aeda942b14a" providerId="AD" clId="Web-{E96178BD-2444-F1CD-FA5D-69F8C7D753A2}" dt="2018-10-06T06:47:56.898" v="1407" actId="20577"/>
        <pc:sldMkLst>
          <pc:docMk/>
          <pc:sldMk cId="2023081794" sldId="322"/>
        </pc:sldMkLst>
        <pc:spChg chg="mod">
          <ac:chgData name="Parinder Paul Singh" userId="S::nz340925@dal.ca::76f08a9b-69cb-4b99-9775-4aeda942b14a" providerId="AD" clId="Web-{E96178BD-2444-F1CD-FA5D-69F8C7D753A2}" dt="2018-10-06T06:45:01.175" v="1362"/>
          <ac:spMkLst>
            <pc:docMk/>
            <pc:sldMk cId="2023081794" sldId="322"/>
            <ac:spMk id="2" creationId="{AC5A5092-7B83-48A6-AD12-EBB56C6835FE}"/>
          </ac:spMkLst>
        </pc:spChg>
        <pc:spChg chg="mod">
          <ac:chgData name="Parinder Paul Singh" userId="S::nz340925@dal.ca::76f08a9b-69cb-4b99-9775-4aeda942b14a" providerId="AD" clId="Web-{E96178BD-2444-F1CD-FA5D-69F8C7D753A2}" dt="2018-10-06T06:47:56.898" v="1407" actId="20577"/>
          <ac:spMkLst>
            <pc:docMk/>
            <pc:sldMk cId="2023081794" sldId="322"/>
            <ac:spMk id="3" creationId="{C4F8BBFB-A5B1-4049-B0D3-89322ED04C4B}"/>
          </ac:spMkLst>
        </pc:spChg>
        <pc:spChg chg="add mod">
          <ac:chgData name="Parinder Paul Singh" userId="S::nz340925@dal.ca::76f08a9b-69cb-4b99-9775-4aeda942b14a" providerId="AD" clId="Web-{E96178BD-2444-F1CD-FA5D-69F8C7D753A2}" dt="2018-10-06T06:46:06.534" v="1385" actId="20577"/>
          <ac:spMkLst>
            <pc:docMk/>
            <pc:sldMk cId="2023081794" sldId="322"/>
            <ac:spMk id="8" creationId="{07AE5829-6E85-44ED-A5F0-9A8B1E80143A}"/>
          </ac:spMkLst>
        </pc:spChg>
        <pc:spChg chg="add">
          <ac:chgData name="Parinder Paul Singh" userId="S::nz340925@dal.ca::76f08a9b-69cb-4b99-9775-4aeda942b14a" providerId="AD" clId="Web-{E96178BD-2444-F1CD-FA5D-69F8C7D753A2}" dt="2018-10-06T06:45:01.175" v="1362"/>
          <ac:spMkLst>
            <pc:docMk/>
            <pc:sldMk cId="2023081794" sldId="322"/>
            <ac:spMk id="11" creationId="{7E208927-059F-4490-B5EF-CB5E5489C3AF}"/>
          </ac:spMkLst>
        </pc:spChg>
        <pc:spChg chg="add mod">
          <ac:chgData name="Parinder Paul Singh" userId="S::nz340925@dal.ca::76f08a9b-69cb-4b99-9775-4aeda942b14a" providerId="AD" clId="Web-{E96178BD-2444-F1CD-FA5D-69F8C7D753A2}" dt="2018-10-06T06:46:16.359" v="1388" actId="20577"/>
          <ac:spMkLst>
            <pc:docMk/>
            <pc:sldMk cId="2023081794" sldId="322"/>
            <ac:spMk id="12" creationId="{56D6F2CC-CB8C-4080-820A-10ADA28206F1}"/>
          </ac:spMkLst>
        </pc:spChg>
        <pc:spChg chg="add mod">
          <ac:chgData name="Parinder Paul Singh" userId="S::nz340925@dal.ca::76f08a9b-69cb-4b99-9775-4aeda942b14a" providerId="AD" clId="Web-{E96178BD-2444-F1CD-FA5D-69F8C7D753A2}" dt="2018-10-06T06:45:19.754" v="1367" actId="14100"/>
          <ac:spMkLst>
            <pc:docMk/>
            <pc:sldMk cId="2023081794" sldId="322"/>
            <ac:spMk id="13" creationId="{213B7486-DF7A-442F-A63D-381813E60525}"/>
          </ac:spMkLst>
        </pc:spChg>
        <pc:picChg chg="add mod ord">
          <ac:chgData name="Parinder Paul Singh" userId="S::nz340925@dal.ca::76f08a9b-69cb-4b99-9775-4aeda942b14a" providerId="AD" clId="Web-{E96178BD-2444-F1CD-FA5D-69F8C7D753A2}" dt="2018-10-06T06:45:30.640" v="1372" actId="1076"/>
          <ac:picMkLst>
            <pc:docMk/>
            <pc:sldMk cId="2023081794" sldId="322"/>
            <ac:picMk id="4" creationId="{04DC6191-C0E3-4970-A5B8-F28CEDB732C3}"/>
          </ac:picMkLst>
        </pc:picChg>
        <pc:picChg chg="add mod">
          <ac:chgData name="Parinder Paul Singh" userId="S::nz340925@dal.ca::76f08a9b-69cb-4b99-9775-4aeda942b14a" providerId="AD" clId="Web-{E96178BD-2444-F1CD-FA5D-69F8C7D753A2}" dt="2018-10-06T06:45:35.185" v="1373" actId="14100"/>
          <ac:picMkLst>
            <pc:docMk/>
            <pc:sldMk cId="2023081794" sldId="322"/>
            <ac:picMk id="6" creationId="{C7A327CD-C36D-4D99-90D7-597F17404CEF}"/>
          </ac:picMkLst>
        </pc:picChg>
      </pc:sldChg>
    </pc:docChg>
  </pc:docChgLst>
  <pc:docChgLst>
    <pc:chgData name="Parinder Paul Singh" userId="S::nz340925@dal.ca::76f08a9b-69cb-4b99-9775-4aeda942b14a" providerId="AD" clId="Web-{A2C52C97-DAF0-4543-1BF5-542D90399FCB}"/>
    <pc:docChg chg="addSld modSld">
      <pc:chgData name="Parinder Paul Singh" userId="S::nz340925@dal.ca::76f08a9b-69cb-4b99-9775-4aeda942b14a" providerId="AD" clId="Web-{A2C52C97-DAF0-4543-1BF5-542D90399FCB}" dt="2018-10-11T00:43:09.350" v="863" actId="20577"/>
      <pc:docMkLst>
        <pc:docMk/>
      </pc:docMkLst>
      <pc:sldChg chg="addSp modSp mod setBg">
        <pc:chgData name="Parinder Paul Singh" userId="S::nz340925@dal.ca::76f08a9b-69cb-4b99-9775-4aeda942b14a" providerId="AD" clId="Web-{A2C52C97-DAF0-4543-1BF5-542D90399FCB}" dt="2018-10-11T00:30:35.513" v="497" actId="20577"/>
        <pc:sldMkLst>
          <pc:docMk/>
          <pc:sldMk cId="884211319" sldId="372"/>
        </pc:sldMkLst>
        <pc:spChg chg="mod">
          <ac:chgData name="Parinder Paul Singh" userId="S::nz340925@dal.ca::76f08a9b-69cb-4b99-9775-4aeda942b14a" providerId="AD" clId="Web-{A2C52C97-DAF0-4543-1BF5-542D90399FCB}" dt="2018-10-11T00:04:26.604" v="201"/>
          <ac:spMkLst>
            <pc:docMk/>
            <pc:sldMk cId="884211319" sldId="372"/>
            <ac:spMk id="2" creationId="{3F90AF67-C035-4F62-BACB-E5311E5F2D91}"/>
          </ac:spMkLst>
        </pc:spChg>
        <pc:spChg chg="mod">
          <ac:chgData name="Parinder Paul Singh" userId="S::nz340925@dal.ca::76f08a9b-69cb-4b99-9775-4aeda942b14a" providerId="AD" clId="Web-{A2C52C97-DAF0-4543-1BF5-542D90399FCB}" dt="2018-10-11T00:30:35.513" v="497" actId="20577"/>
          <ac:spMkLst>
            <pc:docMk/>
            <pc:sldMk cId="884211319" sldId="372"/>
            <ac:spMk id="3" creationId="{B4DE6E1D-C823-479D-977A-D644A3FAA671}"/>
          </ac:spMkLst>
        </pc:spChg>
        <pc:spChg chg="add">
          <ac:chgData name="Parinder Paul Singh" userId="S::nz340925@dal.ca::76f08a9b-69cb-4b99-9775-4aeda942b14a" providerId="AD" clId="Web-{A2C52C97-DAF0-4543-1BF5-542D90399FCB}" dt="2018-10-11T00:04:26.604" v="201"/>
          <ac:spMkLst>
            <pc:docMk/>
            <pc:sldMk cId="884211319" sldId="372"/>
            <ac:spMk id="8" creationId="{089A69AF-D57B-49B4-886C-D4A5DC194421}"/>
          </ac:spMkLst>
        </pc:spChg>
        <pc:spChg chg="add mod">
          <ac:chgData name="Parinder Paul Singh" userId="S::nz340925@dal.ca::76f08a9b-69cb-4b99-9775-4aeda942b14a" providerId="AD" clId="Web-{A2C52C97-DAF0-4543-1BF5-542D90399FCB}" dt="2018-10-11T00:04:56.495" v="215" actId="14100"/>
          <ac:spMkLst>
            <pc:docMk/>
            <pc:sldMk cId="884211319" sldId="372"/>
            <ac:spMk id="10" creationId="{CABDC08D-6093-4397-92D4-54D00E2BB1C2}"/>
          </ac:spMkLst>
        </pc:spChg>
      </pc:sldChg>
      <pc:sldChg chg="addSp delSp modSp mod setBg setClrOvrMap">
        <pc:chgData name="Parinder Paul Singh" userId="S::nz340925@dal.ca::76f08a9b-69cb-4b99-9775-4aeda942b14a" providerId="AD" clId="Web-{A2C52C97-DAF0-4543-1BF5-542D90399FCB}" dt="2018-10-11T00:02:48.538" v="114" actId="14100"/>
        <pc:sldMkLst>
          <pc:docMk/>
          <pc:sldMk cId="527861809" sldId="373"/>
        </pc:sldMkLst>
        <pc:spChg chg="mod">
          <ac:chgData name="Parinder Paul Singh" userId="S::nz340925@dal.ca::76f08a9b-69cb-4b99-9775-4aeda942b14a" providerId="AD" clId="Web-{A2C52C97-DAF0-4543-1BF5-542D90399FCB}" dt="2018-10-11T00:02:32.616" v="107"/>
          <ac:spMkLst>
            <pc:docMk/>
            <pc:sldMk cId="527861809" sldId="373"/>
            <ac:spMk id="2" creationId="{CF57B5C1-4DC7-4073-853F-171290EEC105}"/>
          </ac:spMkLst>
        </pc:spChg>
        <pc:spChg chg="mod ord">
          <ac:chgData name="Parinder Paul Singh" userId="S::nz340925@dal.ca::76f08a9b-69cb-4b99-9775-4aeda942b14a" providerId="AD" clId="Web-{A2C52C97-DAF0-4543-1BF5-542D90399FCB}" dt="2018-10-11T00:02:32.616" v="107"/>
          <ac:spMkLst>
            <pc:docMk/>
            <pc:sldMk cId="527861809" sldId="373"/>
            <ac:spMk id="9" creationId="{DEB44575-DF3B-49AE-B69C-9C2FF5AFF2C6}"/>
          </ac:spMkLst>
        </pc:spChg>
        <pc:spChg chg="del">
          <ac:chgData name="Parinder Paul Singh" userId="S::nz340925@dal.ca::76f08a9b-69cb-4b99-9775-4aeda942b14a" providerId="AD" clId="Web-{A2C52C97-DAF0-4543-1BF5-542D90399FCB}" dt="2018-10-11T00:02:32.616" v="107"/>
          <ac:spMkLst>
            <pc:docMk/>
            <pc:sldMk cId="527861809" sldId="373"/>
            <ac:spMk id="12" creationId="{9D336D4B-F9C3-4167-9191-8DA896C803E6}"/>
          </ac:spMkLst>
        </pc:spChg>
        <pc:spChg chg="del">
          <ac:chgData name="Parinder Paul Singh" userId="S::nz340925@dal.ca::76f08a9b-69cb-4b99-9775-4aeda942b14a" providerId="AD" clId="Web-{A2C52C97-DAF0-4543-1BF5-542D90399FCB}" dt="2018-10-11T00:02:32.616" v="107"/>
          <ac:spMkLst>
            <pc:docMk/>
            <pc:sldMk cId="527861809" sldId="373"/>
            <ac:spMk id="14" creationId="{069BF0B4-2BF1-40F2-8D8E-9CFCED97D981}"/>
          </ac:spMkLst>
        </pc:spChg>
        <pc:spChg chg="add">
          <ac:chgData name="Parinder Paul Singh" userId="S::nz340925@dal.ca::76f08a9b-69cb-4b99-9775-4aeda942b14a" providerId="AD" clId="Web-{A2C52C97-DAF0-4543-1BF5-542D90399FCB}" dt="2018-10-11T00:02:32.616" v="107"/>
          <ac:spMkLst>
            <pc:docMk/>
            <pc:sldMk cId="527861809" sldId="373"/>
            <ac:spMk id="19" creationId="{A1DFCBE5-52C1-48A9-89CF-E7D68CCA1620}"/>
          </ac:spMkLst>
        </pc:spChg>
        <pc:spChg chg="add">
          <ac:chgData name="Parinder Paul Singh" userId="S::nz340925@dal.ca::76f08a9b-69cb-4b99-9775-4aeda942b14a" providerId="AD" clId="Web-{A2C52C97-DAF0-4543-1BF5-542D90399FCB}" dt="2018-10-11T00:02:32.616" v="107"/>
          <ac:spMkLst>
            <pc:docMk/>
            <pc:sldMk cId="527861809" sldId="373"/>
            <ac:spMk id="21" creationId="{06AB74CA-E76D-4922-91FE-A4AAF0487CE8}"/>
          </ac:spMkLst>
        </pc:spChg>
        <pc:picChg chg="add mod">
          <ac:chgData name="Parinder Paul Singh" userId="S::nz340925@dal.ca::76f08a9b-69cb-4b99-9775-4aeda942b14a" providerId="AD" clId="Web-{A2C52C97-DAF0-4543-1BF5-542D90399FCB}" dt="2018-10-11T00:02:48.538" v="114" actId="14100"/>
          <ac:picMkLst>
            <pc:docMk/>
            <pc:sldMk cId="527861809" sldId="373"/>
            <ac:picMk id="3" creationId="{5D63D8A5-BDDF-470D-B15C-DDC1BE8A7D80}"/>
          </ac:picMkLst>
        </pc:picChg>
        <pc:picChg chg="mod">
          <ac:chgData name="Parinder Paul Singh" userId="S::nz340925@dal.ca::76f08a9b-69cb-4b99-9775-4aeda942b14a" providerId="AD" clId="Web-{A2C52C97-DAF0-4543-1BF5-542D90399FCB}" dt="2018-10-11T00:02:41.397" v="111" actId="1076"/>
          <ac:picMkLst>
            <pc:docMk/>
            <pc:sldMk cId="527861809" sldId="373"/>
            <ac:picMk id="7" creationId="{B10C00CD-C445-489D-8632-28055648CA11}"/>
          </ac:picMkLst>
        </pc:picChg>
      </pc:sldChg>
      <pc:sldChg chg="addSp delSp modSp new mod setBg setClrOvrMap">
        <pc:chgData name="Parinder Paul Singh" userId="S::nz340925@dal.ca::76f08a9b-69cb-4b99-9775-4aeda942b14a" providerId="AD" clId="Web-{A2C52C97-DAF0-4543-1BF5-542D90399FCB}" dt="2018-10-11T00:08:22.111" v="382" actId="1076"/>
        <pc:sldMkLst>
          <pc:docMk/>
          <pc:sldMk cId="367371234" sldId="374"/>
        </pc:sldMkLst>
        <pc:spChg chg="mod">
          <ac:chgData name="Parinder Paul Singh" userId="S::nz340925@dal.ca::76f08a9b-69cb-4b99-9775-4aeda942b14a" providerId="AD" clId="Web-{A2C52C97-DAF0-4543-1BF5-542D90399FCB}" dt="2018-10-11T00:06:16.388" v="238"/>
          <ac:spMkLst>
            <pc:docMk/>
            <pc:sldMk cId="367371234" sldId="374"/>
            <ac:spMk id="2" creationId="{6E3CA049-6905-4F1E-83A5-8EA2AD62AA71}"/>
          </ac:spMkLst>
        </pc:spChg>
        <pc:spChg chg="del">
          <ac:chgData name="Parinder Paul Singh" userId="S::nz340925@dal.ca::76f08a9b-69cb-4b99-9775-4aeda942b14a" providerId="AD" clId="Web-{A2C52C97-DAF0-4543-1BF5-542D90399FCB}" dt="2018-10-11T00:06:11.669" v="237"/>
          <ac:spMkLst>
            <pc:docMk/>
            <pc:sldMk cId="367371234" sldId="374"/>
            <ac:spMk id="3" creationId="{72C06007-CDDD-4026-A391-24AAF50B052E}"/>
          </ac:spMkLst>
        </pc:spChg>
        <pc:spChg chg="add mod">
          <ac:chgData name="Parinder Paul Singh" userId="S::nz340925@dal.ca::76f08a9b-69cb-4b99-9775-4aeda942b14a" providerId="AD" clId="Web-{A2C52C97-DAF0-4543-1BF5-542D90399FCB}" dt="2018-10-11T00:07:52.907" v="375" actId="688"/>
          <ac:spMkLst>
            <pc:docMk/>
            <pc:sldMk cId="367371234" sldId="374"/>
            <ac:spMk id="4" creationId="{5244F9C7-8DB2-4125-8632-441E797A60B8}"/>
          </ac:spMkLst>
        </pc:spChg>
        <pc:spChg chg="add mod">
          <ac:chgData name="Parinder Paul Singh" userId="S::nz340925@dal.ca::76f08a9b-69cb-4b99-9775-4aeda942b14a" providerId="AD" clId="Web-{A2C52C97-DAF0-4543-1BF5-542D90399FCB}" dt="2018-10-11T00:08:22.111" v="382" actId="1076"/>
          <ac:spMkLst>
            <pc:docMk/>
            <pc:sldMk cId="367371234" sldId="374"/>
            <ac:spMk id="8" creationId="{50B6E413-6BB3-46C6-8C3A-B394E573B91C}"/>
          </ac:spMkLst>
        </pc:spChg>
        <pc:spChg chg="add mod">
          <ac:chgData name="Parinder Paul Singh" userId="S::nz340925@dal.ca::76f08a9b-69cb-4b99-9775-4aeda942b14a" providerId="AD" clId="Web-{A2C52C97-DAF0-4543-1BF5-542D90399FCB}" dt="2018-10-11T00:07:31.860" v="367" actId="20577"/>
          <ac:spMkLst>
            <pc:docMk/>
            <pc:sldMk cId="367371234" sldId="374"/>
            <ac:spMk id="9" creationId="{F6DC95D2-FD9B-412E-B61E-6F421650AD25}"/>
          </ac:spMkLst>
        </pc:spChg>
        <pc:spChg chg="add">
          <ac:chgData name="Parinder Paul Singh" userId="S::nz340925@dal.ca::76f08a9b-69cb-4b99-9775-4aeda942b14a" providerId="AD" clId="Web-{A2C52C97-DAF0-4543-1BF5-542D90399FCB}" dt="2018-10-11T00:06:16.388" v="238"/>
          <ac:spMkLst>
            <pc:docMk/>
            <pc:sldMk cId="367371234" sldId="374"/>
            <ac:spMk id="12" creationId="{9D336D4B-F9C3-4167-9191-8DA896C803E6}"/>
          </ac:spMkLst>
        </pc:spChg>
        <pc:spChg chg="add">
          <ac:chgData name="Parinder Paul Singh" userId="S::nz340925@dal.ca::76f08a9b-69cb-4b99-9775-4aeda942b14a" providerId="AD" clId="Web-{A2C52C97-DAF0-4543-1BF5-542D90399FCB}" dt="2018-10-11T00:06:16.388" v="238"/>
          <ac:spMkLst>
            <pc:docMk/>
            <pc:sldMk cId="367371234" sldId="374"/>
            <ac:spMk id="14" creationId="{069BF0B4-2BF1-40F2-8D8E-9CFCED97D981}"/>
          </ac:spMkLst>
        </pc:spChg>
        <pc:picChg chg="add del mod ord replId">
          <ac:chgData name="Parinder Paul Singh" userId="S::nz340925@dal.ca::76f08a9b-69cb-4b99-9775-4aeda942b14a" providerId="AD" clId="Web-{A2C52C97-DAF0-4543-1BF5-542D90399FCB}" dt="2018-10-11T00:06:16.388" v="238"/>
          <ac:picMkLst>
            <pc:docMk/>
            <pc:sldMk cId="367371234" sldId="374"/>
            <ac:picMk id="6" creationId="{A0DAE3B4-A759-4C38-A4FE-F5CFC6E9BBDC}"/>
          </ac:picMkLst>
        </pc:picChg>
        <pc:picChg chg="add mod">
          <ac:chgData name="Parinder Paul Singh" userId="S::nz340925@dal.ca::76f08a9b-69cb-4b99-9775-4aeda942b14a" providerId="AD" clId="Web-{A2C52C97-DAF0-4543-1BF5-542D90399FCB}" dt="2018-10-11T00:07:43.641" v="372" actId="14100"/>
          <ac:picMkLst>
            <pc:docMk/>
            <pc:sldMk cId="367371234" sldId="374"/>
            <ac:picMk id="7" creationId="{A0DAE3B4-A759-4C38-A4FE-F5CFC6E9BBDC}"/>
          </ac:picMkLst>
        </pc:picChg>
      </pc:sldChg>
      <pc:sldChg chg="addSp delSp modSp new mod setBg">
        <pc:chgData name="Parinder Paul Singh" userId="S::nz340925@dal.ca::76f08a9b-69cb-4b99-9775-4aeda942b14a" providerId="AD" clId="Web-{A2C52C97-DAF0-4543-1BF5-542D90399FCB}" dt="2018-10-11T00:43:08.225" v="861" actId="20577"/>
        <pc:sldMkLst>
          <pc:docMk/>
          <pc:sldMk cId="4011899935" sldId="375"/>
        </pc:sldMkLst>
        <pc:spChg chg="mod">
          <ac:chgData name="Parinder Paul Singh" userId="S::nz340925@dal.ca::76f08a9b-69cb-4b99-9775-4aeda942b14a" providerId="AD" clId="Web-{A2C52C97-DAF0-4543-1BF5-542D90399FCB}" dt="2018-10-11T00:43:08.225" v="861" actId="20577"/>
          <ac:spMkLst>
            <pc:docMk/>
            <pc:sldMk cId="4011899935" sldId="375"/>
            <ac:spMk id="2" creationId="{7513FE5A-DA2E-4263-8C6E-6CF22BC9A3BA}"/>
          </ac:spMkLst>
        </pc:spChg>
        <pc:spChg chg="del">
          <ac:chgData name="Parinder Paul Singh" userId="S::nz340925@dal.ca::76f08a9b-69cb-4b99-9775-4aeda942b14a" providerId="AD" clId="Web-{A2C52C97-DAF0-4543-1BF5-542D90399FCB}" dt="2018-10-11T00:36:03.836" v="499"/>
          <ac:spMkLst>
            <pc:docMk/>
            <pc:sldMk cId="4011899935" sldId="375"/>
            <ac:spMk id="3" creationId="{656204C4-C5D5-4555-A5C6-43B3B6C7DC1A}"/>
          </ac:spMkLst>
        </pc:spChg>
        <pc:spChg chg="add mod">
          <ac:chgData name="Parinder Paul Singh" userId="S::nz340925@dal.ca::76f08a9b-69cb-4b99-9775-4aeda942b14a" providerId="AD" clId="Web-{A2C52C97-DAF0-4543-1BF5-542D90399FCB}" dt="2018-10-11T00:41:20.893" v="826" actId="20577"/>
          <ac:spMkLst>
            <pc:docMk/>
            <pc:sldMk cId="4011899935" sldId="375"/>
            <ac:spMk id="9" creationId="{DE527932-2491-42BF-B153-8CACC7D1FD82}"/>
          </ac:spMkLst>
        </pc:spChg>
        <pc:picChg chg="add del mod ord replId">
          <ac:chgData name="Parinder Paul Singh" userId="S::nz340925@dal.ca::76f08a9b-69cb-4b99-9775-4aeda942b14a" providerId="AD" clId="Web-{A2C52C97-DAF0-4543-1BF5-542D90399FCB}" dt="2018-10-11T00:36:11.305" v="501"/>
          <ac:picMkLst>
            <pc:docMk/>
            <pc:sldMk cId="4011899935" sldId="375"/>
            <ac:picMk id="6" creationId="{BBA62B0D-3F39-4C5B-ADB5-4424B85FCC21}"/>
          </ac:picMkLst>
        </pc:picChg>
        <pc:picChg chg="add mod">
          <ac:chgData name="Parinder Paul Singh" userId="S::nz340925@dal.ca::76f08a9b-69cb-4b99-9775-4aeda942b14a" providerId="AD" clId="Web-{A2C52C97-DAF0-4543-1BF5-542D90399FCB}" dt="2018-10-11T00:36:23.493" v="509" actId="14100"/>
          <ac:picMkLst>
            <pc:docMk/>
            <pc:sldMk cId="4011899935" sldId="375"/>
            <ac:picMk id="7" creationId="{BBA62B0D-3F39-4C5B-ADB5-4424B85FCC21}"/>
          </ac:picMkLst>
        </pc:picChg>
      </pc:sldChg>
      <pc:sldChg chg="modSp new">
        <pc:chgData name="Parinder Paul Singh" userId="S::nz340925@dal.ca::76f08a9b-69cb-4b99-9775-4aeda942b14a" providerId="AD" clId="Web-{A2C52C97-DAF0-4543-1BF5-542D90399FCB}" dt="2018-10-11T00:41:47.238" v="833" actId="20577"/>
        <pc:sldMkLst>
          <pc:docMk/>
          <pc:sldMk cId="2974463352" sldId="376"/>
        </pc:sldMkLst>
        <pc:spChg chg="mod">
          <ac:chgData name="Parinder Paul Singh" userId="S::nz340925@dal.ca::76f08a9b-69cb-4b99-9775-4aeda942b14a" providerId="AD" clId="Web-{A2C52C97-DAF0-4543-1BF5-542D90399FCB}" dt="2018-10-11T00:41:47.238" v="833" actId="20577"/>
          <ac:spMkLst>
            <pc:docMk/>
            <pc:sldMk cId="2974463352" sldId="376"/>
            <ac:spMk id="2" creationId="{1499DCD1-67BA-41FC-AAA3-B33E49B36368}"/>
          </ac:spMkLst>
        </pc:spChg>
      </pc:sldChg>
      <pc:sldChg chg="add replId">
        <pc:chgData name="Parinder Paul Singh" userId="S::nz340925@dal.ca::76f08a9b-69cb-4b99-9775-4aeda942b14a" providerId="AD" clId="Web-{A2C52C97-DAF0-4543-1BF5-542D90399FCB}" dt="2018-10-11T00:42:00.066" v="834"/>
        <pc:sldMkLst>
          <pc:docMk/>
          <pc:sldMk cId="844301244" sldId="377"/>
        </pc:sldMkLst>
      </pc:sldChg>
      <pc:sldChg chg="add replId">
        <pc:chgData name="Parinder Paul Singh" userId="S::nz340925@dal.ca::76f08a9b-69cb-4b99-9775-4aeda942b14a" providerId="AD" clId="Web-{A2C52C97-DAF0-4543-1BF5-542D90399FCB}" dt="2018-10-11T00:42:03.395" v="835"/>
        <pc:sldMkLst>
          <pc:docMk/>
          <pc:sldMk cId="17702933" sldId="378"/>
        </pc:sldMkLst>
      </pc:sldChg>
      <pc:sldChg chg="add replId">
        <pc:chgData name="Parinder Paul Singh" userId="S::nz340925@dal.ca::76f08a9b-69cb-4b99-9775-4aeda942b14a" providerId="AD" clId="Web-{A2C52C97-DAF0-4543-1BF5-542D90399FCB}" dt="2018-10-11T00:42:05.895" v="836"/>
        <pc:sldMkLst>
          <pc:docMk/>
          <pc:sldMk cId="885835559" sldId="379"/>
        </pc:sldMkLst>
      </pc:sldChg>
    </pc:docChg>
  </pc:docChgLst>
  <pc:docChgLst>
    <pc:chgData name="Parinder Paul Singh" userId="S::nz340925@dal.ca::76f08a9b-69cb-4b99-9775-4aeda942b14a" providerId="AD" clId="Web-{B3EA44BD-8C37-EBED-E46D-B51E380BC7A7}"/>
    <pc:docChg chg="modSld">
      <pc:chgData name="Parinder Paul Singh" userId="S::nz340925@dal.ca::76f08a9b-69cb-4b99-9775-4aeda942b14a" providerId="AD" clId="Web-{B3EA44BD-8C37-EBED-E46D-B51E380BC7A7}" dt="2018-10-11T01:08:28.539" v="6" actId="14100"/>
      <pc:docMkLst>
        <pc:docMk/>
      </pc:docMkLst>
      <pc:sldChg chg="addSp modSp">
        <pc:chgData name="Parinder Paul Singh" userId="S::nz340925@dal.ca::76f08a9b-69cb-4b99-9775-4aeda942b14a" providerId="AD" clId="Web-{B3EA44BD-8C37-EBED-E46D-B51E380BC7A7}" dt="2018-10-11T01:08:28.539" v="6" actId="14100"/>
        <pc:sldMkLst>
          <pc:docMk/>
          <pc:sldMk cId="4011899935" sldId="375"/>
        </pc:sldMkLst>
        <pc:spChg chg="add mod">
          <ac:chgData name="Parinder Paul Singh" userId="S::nz340925@dal.ca::76f08a9b-69cb-4b99-9775-4aeda942b14a" providerId="AD" clId="Web-{B3EA44BD-8C37-EBED-E46D-B51E380BC7A7}" dt="2018-10-11T01:08:28.539" v="6" actId="14100"/>
          <ac:spMkLst>
            <pc:docMk/>
            <pc:sldMk cId="4011899935" sldId="375"/>
            <ac:spMk id="3" creationId="{7D5450A4-C073-49B8-8CD3-215752535E63}"/>
          </ac:spMkLst>
        </pc:spChg>
        <pc:picChg chg="mod">
          <ac:chgData name="Parinder Paul Singh" userId="S::nz340925@dal.ca::76f08a9b-69cb-4b99-9775-4aeda942b14a" providerId="AD" clId="Web-{B3EA44BD-8C37-EBED-E46D-B51E380BC7A7}" dt="2018-10-11T01:07:56.476" v="2" actId="1076"/>
          <ac:picMkLst>
            <pc:docMk/>
            <pc:sldMk cId="4011899935" sldId="375"/>
            <ac:picMk id="7" creationId="{BBA62B0D-3F39-4C5B-ADB5-4424B85FCC21}"/>
          </ac:picMkLst>
        </pc:picChg>
      </pc:sldChg>
    </pc:docChg>
  </pc:docChgLst>
  <pc:docChgLst>
    <pc:chgData name="Parinder Paul Singh" userId="S::nz340925@dal.ca::76f08a9b-69cb-4b99-9775-4aeda942b14a" providerId="AD" clId="Web-{15030F0E-8368-47A5-5E48-AF2BB0C3EEC1}"/>
    <pc:docChg chg="addSld modSld">
      <pc:chgData name="Parinder Paul Singh" userId="S::nz340925@dal.ca::76f08a9b-69cb-4b99-9775-4aeda942b14a" providerId="AD" clId="Web-{15030F0E-8368-47A5-5E48-AF2BB0C3EEC1}" dt="2018-10-11T06:54:12.489" v="580" actId="14100"/>
      <pc:docMkLst>
        <pc:docMk/>
      </pc:docMkLst>
      <pc:sldChg chg="modSp">
        <pc:chgData name="Parinder Paul Singh" userId="S::nz340925@dal.ca::76f08a9b-69cb-4b99-9775-4aeda942b14a" providerId="AD" clId="Web-{15030F0E-8368-47A5-5E48-AF2BB0C3EEC1}" dt="2018-10-11T06:54:12.489" v="580" actId="14100"/>
        <pc:sldMkLst>
          <pc:docMk/>
          <pc:sldMk cId="2600614052" sldId="385"/>
        </pc:sldMkLst>
        <pc:spChg chg="mod">
          <ac:chgData name="Parinder Paul Singh" userId="S::nz340925@dal.ca::76f08a9b-69cb-4b99-9775-4aeda942b14a" providerId="AD" clId="Web-{15030F0E-8368-47A5-5E48-AF2BB0C3EEC1}" dt="2018-10-11T06:53:58.222" v="576" actId="1076"/>
          <ac:spMkLst>
            <pc:docMk/>
            <pc:sldMk cId="2600614052" sldId="385"/>
            <ac:spMk id="2" creationId="{97DD5593-5145-4665-8265-6227A870AAE3}"/>
          </ac:spMkLst>
        </pc:spChg>
        <pc:spChg chg="mod">
          <ac:chgData name="Parinder Paul Singh" userId="S::nz340925@dal.ca::76f08a9b-69cb-4b99-9775-4aeda942b14a" providerId="AD" clId="Web-{15030F0E-8368-47A5-5E48-AF2BB0C3EEC1}" dt="2018-10-11T06:54:07.629" v="579" actId="14100"/>
          <ac:spMkLst>
            <pc:docMk/>
            <pc:sldMk cId="2600614052" sldId="385"/>
            <ac:spMk id="9" creationId="{E446B7E6-8568-417F-959E-DB3D1E70F648}"/>
          </ac:spMkLst>
        </pc:spChg>
        <pc:spChg chg="mod">
          <ac:chgData name="Parinder Paul Singh" userId="S::nz340925@dal.ca::76f08a9b-69cb-4b99-9775-4aeda942b14a" providerId="AD" clId="Web-{15030F0E-8368-47A5-5E48-AF2BB0C3EEC1}" dt="2018-10-11T06:54:02.457" v="577" actId="14100"/>
          <ac:spMkLst>
            <pc:docMk/>
            <pc:sldMk cId="2600614052" sldId="385"/>
            <ac:spMk id="11" creationId="{AFB83730-58A8-42CA-90B3-5D5D2D1B00BC}"/>
          </ac:spMkLst>
        </pc:spChg>
        <pc:picChg chg="mod">
          <ac:chgData name="Parinder Paul Singh" userId="S::nz340925@dal.ca::76f08a9b-69cb-4b99-9775-4aeda942b14a" providerId="AD" clId="Web-{15030F0E-8368-47A5-5E48-AF2BB0C3EEC1}" dt="2018-10-11T06:54:12.489" v="580" actId="14100"/>
          <ac:picMkLst>
            <pc:docMk/>
            <pc:sldMk cId="2600614052" sldId="385"/>
            <ac:picMk id="4" creationId="{D6D473EB-BC0F-4E5A-9AEC-E067C696D4C9}"/>
          </ac:picMkLst>
        </pc:picChg>
      </pc:sldChg>
      <pc:sldChg chg="addSp modSp">
        <pc:chgData name="Parinder Paul Singh" userId="S::nz340925@dal.ca::76f08a9b-69cb-4b99-9775-4aeda942b14a" providerId="AD" clId="Web-{15030F0E-8368-47A5-5E48-AF2BB0C3EEC1}" dt="2018-10-11T06:53:47.675" v="575" actId="20577"/>
        <pc:sldMkLst>
          <pc:docMk/>
          <pc:sldMk cId="820278654" sldId="386"/>
        </pc:sldMkLst>
        <pc:spChg chg="mod">
          <ac:chgData name="Parinder Paul Singh" userId="S::nz340925@dal.ca::76f08a9b-69cb-4b99-9775-4aeda942b14a" providerId="AD" clId="Web-{15030F0E-8368-47A5-5E48-AF2BB0C3EEC1}" dt="2018-10-11T06:43:36.139" v="519" actId="20577"/>
          <ac:spMkLst>
            <pc:docMk/>
            <pc:sldMk cId="820278654" sldId="386"/>
            <ac:spMk id="3" creationId="{D7F9B6A0-3FE3-48D9-A157-A3439ADCA0BA}"/>
          </ac:spMkLst>
        </pc:spChg>
        <pc:spChg chg="add mod">
          <ac:chgData name="Parinder Paul Singh" userId="S::nz340925@dal.ca::76f08a9b-69cb-4b99-9775-4aeda942b14a" providerId="AD" clId="Web-{15030F0E-8368-47A5-5E48-AF2BB0C3EEC1}" dt="2018-10-11T06:53:47.675" v="575" actId="20577"/>
          <ac:spMkLst>
            <pc:docMk/>
            <pc:sldMk cId="820278654" sldId="386"/>
            <ac:spMk id="4" creationId="{51004DA1-8F95-40ED-A7B5-5258772A7D1F}"/>
          </ac:spMkLst>
        </pc:spChg>
      </pc:sldChg>
      <pc:sldChg chg="addSp delSp modSp new mod setBg setClrOvrMap">
        <pc:chgData name="Parinder Paul Singh" userId="S::nz340925@dal.ca::76f08a9b-69cb-4b99-9775-4aeda942b14a" providerId="AD" clId="Web-{15030F0E-8368-47A5-5E48-AF2BB0C3EEC1}" dt="2018-10-11T06:49:53.742" v="548" actId="1076"/>
        <pc:sldMkLst>
          <pc:docMk/>
          <pc:sldMk cId="2353547728" sldId="387"/>
        </pc:sldMkLst>
        <pc:spChg chg="mod">
          <ac:chgData name="Parinder Paul Singh" userId="S::nz340925@dal.ca::76f08a9b-69cb-4b99-9775-4aeda942b14a" providerId="AD" clId="Web-{15030F0E-8368-47A5-5E48-AF2BB0C3EEC1}" dt="2018-10-11T06:48:00.374" v="530"/>
          <ac:spMkLst>
            <pc:docMk/>
            <pc:sldMk cId="2353547728" sldId="387"/>
            <ac:spMk id="2" creationId="{E98C47D4-F1D2-4623-890F-F3C2EC3C3C5D}"/>
          </ac:spMkLst>
        </pc:spChg>
        <pc:spChg chg="mod">
          <ac:chgData name="Parinder Paul Singh" userId="S::nz340925@dal.ca::76f08a9b-69cb-4b99-9775-4aeda942b14a" providerId="AD" clId="Web-{15030F0E-8368-47A5-5E48-AF2BB0C3EEC1}" dt="2018-10-11T06:48:00.374" v="530"/>
          <ac:spMkLst>
            <pc:docMk/>
            <pc:sldMk cId="2353547728" sldId="387"/>
            <ac:spMk id="3" creationId="{F8C92F18-3107-4E3A-AC11-8D9753EACFCB}"/>
          </ac:spMkLst>
        </pc:spChg>
        <pc:spChg chg="add mod">
          <ac:chgData name="Parinder Paul Singh" userId="S::nz340925@dal.ca::76f08a9b-69cb-4b99-9775-4aeda942b14a" providerId="AD" clId="Web-{15030F0E-8368-47A5-5E48-AF2BB0C3EEC1}" dt="2018-10-11T06:49:01.475" v="538"/>
          <ac:spMkLst>
            <pc:docMk/>
            <pc:sldMk cId="2353547728" sldId="387"/>
            <ac:spMk id="6" creationId="{1690DF0C-CAC2-45C5-9534-EF1AE8BC4FFB}"/>
          </ac:spMkLst>
        </pc:spChg>
        <pc:spChg chg="add mod">
          <ac:chgData name="Parinder Paul Singh" userId="S::nz340925@dal.ca::76f08a9b-69cb-4b99-9775-4aeda942b14a" providerId="AD" clId="Web-{15030F0E-8368-47A5-5E48-AF2BB0C3EEC1}" dt="2018-10-11T06:49:53.742" v="548" actId="1076"/>
          <ac:spMkLst>
            <pc:docMk/>
            <pc:sldMk cId="2353547728" sldId="387"/>
            <ac:spMk id="7" creationId="{CECF5324-DBD2-4FFA-B1BB-C449D48AAFCE}"/>
          </ac:spMkLst>
        </pc:spChg>
        <pc:spChg chg="add mod">
          <ac:chgData name="Parinder Paul Singh" userId="S::nz340925@dal.ca::76f08a9b-69cb-4b99-9775-4aeda942b14a" providerId="AD" clId="Web-{15030F0E-8368-47A5-5E48-AF2BB0C3EEC1}" dt="2018-10-11T06:49:43.476" v="546" actId="1076"/>
          <ac:spMkLst>
            <pc:docMk/>
            <pc:sldMk cId="2353547728" sldId="387"/>
            <ac:spMk id="8" creationId="{DB985655-DEF9-470F-AE83-BCE7829705EF}"/>
          </ac:spMkLst>
        </pc:spChg>
        <pc:spChg chg="add del">
          <ac:chgData name="Parinder Paul Singh" userId="S::nz340925@dal.ca::76f08a9b-69cb-4b99-9775-4aeda942b14a" providerId="AD" clId="Web-{15030F0E-8368-47A5-5E48-AF2BB0C3EEC1}" dt="2018-10-11T06:48:00.374" v="530"/>
          <ac:spMkLst>
            <pc:docMk/>
            <pc:sldMk cId="2353547728" sldId="387"/>
            <ac:spMk id="9" creationId="{133F8CB7-795C-4272-9073-64D8CF97F220}"/>
          </ac:spMkLst>
        </pc:spChg>
        <pc:spChg chg="add mod">
          <ac:chgData name="Parinder Paul Singh" userId="S::nz340925@dal.ca::76f08a9b-69cb-4b99-9775-4aeda942b14a" providerId="AD" clId="Web-{15030F0E-8368-47A5-5E48-AF2BB0C3EEC1}" dt="2018-10-11T06:49:36.804" v="545" actId="1076"/>
          <ac:spMkLst>
            <pc:docMk/>
            <pc:sldMk cId="2353547728" sldId="387"/>
            <ac:spMk id="10" creationId="{060EF26E-FA60-495D-8A85-F9797730D83C}"/>
          </ac:spMkLst>
        </pc:spChg>
        <pc:spChg chg="add del">
          <ac:chgData name="Parinder Paul Singh" userId="S::nz340925@dal.ca::76f08a9b-69cb-4b99-9775-4aeda942b14a" providerId="AD" clId="Web-{15030F0E-8368-47A5-5E48-AF2BB0C3EEC1}" dt="2018-10-11T06:48:00.374" v="530"/>
          <ac:spMkLst>
            <pc:docMk/>
            <pc:sldMk cId="2353547728" sldId="387"/>
            <ac:spMk id="11" creationId="{F611655D-86DD-44E5-9999-B2135809D20A}"/>
          </ac:spMkLst>
        </pc:spChg>
        <pc:spChg chg="add del">
          <ac:chgData name="Parinder Paul Singh" userId="S::nz340925@dal.ca::76f08a9b-69cb-4b99-9775-4aeda942b14a" providerId="AD" clId="Web-{15030F0E-8368-47A5-5E48-AF2BB0C3EEC1}" dt="2018-10-11T06:48:00.374" v="530"/>
          <ac:spMkLst>
            <pc:docMk/>
            <pc:sldMk cId="2353547728" sldId="387"/>
            <ac:spMk id="13" creationId="{11443580-A880-4C5F-9EB1-FC254EC650C1}"/>
          </ac:spMkLst>
        </pc:spChg>
        <pc:spChg chg="add mod">
          <ac:chgData name="Parinder Paul Singh" userId="S::nz340925@dal.ca::76f08a9b-69cb-4b99-9775-4aeda942b14a" providerId="AD" clId="Web-{15030F0E-8368-47A5-5E48-AF2BB0C3EEC1}" dt="2018-10-11T06:49:30.899" v="544" actId="1076"/>
          <ac:spMkLst>
            <pc:docMk/>
            <pc:sldMk cId="2353547728" sldId="387"/>
            <ac:spMk id="15" creationId="{670C3AF5-FE4C-442F-A881-9F8D5221482F}"/>
          </ac:spMkLst>
        </pc:spChg>
        <pc:spChg chg="add">
          <ac:chgData name="Parinder Paul Singh" userId="S::nz340925@dal.ca::76f08a9b-69cb-4b99-9775-4aeda942b14a" providerId="AD" clId="Web-{15030F0E-8368-47A5-5E48-AF2BB0C3EEC1}" dt="2018-10-11T06:48:00.374" v="530"/>
          <ac:spMkLst>
            <pc:docMk/>
            <pc:sldMk cId="2353547728" sldId="387"/>
            <ac:spMk id="18" creationId="{E446B7E6-8568-417F-959E-DB3D1E70F648}"/>
          </ac:spMkLst>
        </pc:spChg>
        <pc:spChg chg="add">
          <ac:chgData name="Parinder Paul Singh" userId="S::nz340925@dal.ca::76f08a9b-69cb-4b99-9775-4aeda942b14a" providerId="AD" clId="Web-{15030F0E-8368-47A5-5E48-AF2BB0C3EEC1}" dt="2018-10-11T06:48:00.374" v="530"/>
          <ac:spMkLst>
            <pc:docMk/>
            <pc:sldMk cId="2353547728" sldId="387"/>
            <ac:spMk id="20" creationId="{AFB83730-58A8-42CA-90B3-5D5D2D1B00BC}"/>
          </ac:spMkLst>
        </pc:spChg>
        <pc:picChg chg="add mod ord">
          <ac:chgData name="Parinder Paul Singh" userId="S::nz340925@dal.ca::76f08a9b-69cb-4b99-9775-4aeda942b14a" providerId="AD" clId="Web-{15030F0E-8368-47A5-5E48-AF2BB0C3EEC1}" dt="2018-10-11T06:49:49.664" v="547" actId="1076"/>
          <ac:picMkLst>
            <pc:docMk/>
            <pc:sldMk cId="2353547728" sldId="387"/>
            <ac:picMk id="4" creationId="{3DDEBA91-251A-4384-9AC7-2E240F156D1E}"/>
          </ac:picMkLst>
        </pc:picChg>
      </pc:sldChg>
    </pc:docChg>
  </pc:docChgLst>
  <pc:docChgLst>
    <pc:chgData name="Parinder Paul Singh" userId="S::nz340925@dal.ca::76f08a9b-69cb-4b99-9775-4aeda942b14a" providerId="AD" clId="Web-{AF151D8E-8319-9F4F-8EFA-08BF20A41717}"/>
    <pc:docChg chg="modSld">
      <pc:chgData name="Parinder Paul Singh" userId="S::nz340925@dal.ca::76f08a9b-69cb-4b99-9775-4aeda942b14a" providerId="AD" clId="Web-{AF151D8E-8319-9F4F-8EFA-08BF20A41717}" dt="2018-10-25T11:25:34.745" v="26" actId="14100"/>
      <pc:docMkLst>
        <pc:docMk/>
      </pc:docMkLst>
      <pc:sldChg chg="modSp">
        <pc:chgData name="Parinder Paul Singh" userId="S::nz340925@dal.ca::76f08a9b-69cb-4b99-9775-4aeda942b14a" providerId="AD" clId="Web-{AF151D8E-8319-9F4F-8EFA-08BF20A41717}" dt="2018-10-25T11:25:34.745" v="26" actId="14100"/>
        <pc:sldMkLst>
          <pc:docMk/>
          <pc:sldMk cId="3018916600" sldId="355"/>
        </pc:sldMkLst>
        <pc:spChg chg="mod">
          <ac:chgData name="Parinder Paul Singh" userId="S::nz340925@dal.ca::76f08a9b-69cb-4b99-9775-4aeda942b14a" providerId="AD" clId="Web-{AF151D8E-8319-9F4F-8EFA-08BF20A41717}" dt="2018-10-25T11:25:28.073" v="25" actId="14100"/>
          <ac:spMkLst>
            <pc:docMk/>
            <pc:sldMk cId="3018916600" sldId="355"/>
            <ac:spMk id="2" creationId="{46F56C50-7118-4DA2-AD2F-5428201A2AB7}"/>
          </ac:spMkLst>
        </pc:spChg>
        <pc:picChg chg="mod">
          <ac:chgData name="Parinder Paul Singh" userId="S::nz340925@dal.ca::76f08a9b-69cb-4b99-9775-4aeda942b14a" providerId="AD" clId="Web-{AF151D8E-8319-9F4F-8EFA-08BF20A41717}" dt="2018-10-25T11:25:34.745" v="26" actId="14100"/>
          <ac:picMkLst>
            <pc:docMk/>
            <pc:sldMk cId="3018916600" sldId="355"/>
            <ac:picMk id="10" creationId="{CEA3C93A-F428-48C4-B318-0DE69A24EAA3}"/>
          </ac:picMkLst>
        </pc:picChg>
      </pc:sldChg>
      <pc:sldChg chg="modSp">
        <pc:chgData name="Parinder Paul Singh" userId="S::nz340925@dal.ca::76f08a9b-69cb-4b99-9775-4aeda942b14a" providerId="AD" clId="Web-{AF151D8E-8319-9F4F-8EFA-08BF20A41717}" dt="2018-10-25T11:22:52.730" v="7" actId="14100"/>
        <pc:sldMkLst>
          <pc:docMk/>
          <pc:sldMk cId="2786241098" sldId="361"/>
        </pc:sldMkLst>
        <pc:spChg chg="mod">
          <ac:chgData name="Parinder Paul Singh" userId="S::nz340925@dal.ca::76f08a9b-69cb-4b99-9775-4aeda942b14a" providerId="AD" clId="Web-{AF151D8E-8319-9F4F-8EFA-08BF20A41717}" dt="2018-10-25T11:22:40.137" v="4" actId="1076"/>
          <ac:spMkLst>
            <pc:docMk/>
            <pc:sldMk cId="2786241098" sldId="361"/>
            <ac:spMk id="2" creationId="{B5053E38-CFC9-4A6D-840E-6DD14E347BF2}"/>
          </ac:spMkLst>
        </pc:spChg>
        <pc:picChg chg="mod">
          <ac:chgData name="Parinder Paul Singh" userId="S::nz340925@dal.ca::76f08a9b-69cb-4b99-9775-4aeda942b14a" providerId="AD" clId="Web-{AF151D8E-8319-9F4F-8EFA-08BF20A41717}" dt="2018-10-25T11:22:52.730" v="7" actId="14100"/>
          <ac:picMkLst>
            <pc:docMk/>
            <pc:sldMk cId="2786241098" sldId="361"/>
            <ac:picMk id="4" creationId="{CC5A5DDC-4451-451F-9B53-4CD332E1B061}"/>
          </ac:picMkLst>
        </pc:picChg>
      </pc:sldChg>
      <pc:sldChg chg="modSp">
        <pc:chgData name="Parinder Paul Singh" userId="S::nz340925@dal.ca::76f08a9b-69cb-4b99-9775-4aeda942b14a" providerId="AD" clId="Web-{AF151D8E-8319-9F4F-8EFA-08BF20A41717}" dt="2018-10-25T11:23:11.449" v="10" actId="14100"/>
        <pc:sldMkLst>
          <pc:docMk/>
          <pc:sldMk cId="1147250866" sldId="362"/>
        </pc:sldMkLst>
        <pc:spChg chg="mod">
          <ac:chgData name="Parinder Paul Singh" userId="S::nz340925@dal.ca::76f08a9b-69cb-4b99-9775-4aeda942b14a" providerId="AD" clId="Web-{AF151D8E-8319-9F4F-8EFA-08BF20A41717}" dt="2018-10-25T11:23:01.011" v="8" actId="14100"/>
          <ac:spMkLst>
            <pc:docMk/>
            <pc:sldMk cId="1147250866" sldId="362"/>
            <ac:spMk id="2" creationId="{DD8A0BDD-250C-4BDD-80AB-154441A690B5}"/>
          </ac:spMkLst>
        </pc:spChg>
        <pc:picChg chg="mod">
          <ac:chgData name="Parinder Paul Singh" userId="S::nz340925@dal.ca::76f08a9b-69cb-4b99-9775-4aeda942b14a" providerId="AD" clId="Web-{AF151D8E-8319-9F4F-8EFA-08BF20A41717}" dt="2018-10-25T11:23:11.449" v="10" actId="14100"/>
          <ac:picMkLst>
            <pc:docMk/>
            <pc:sldMk cId="1147250866" sldId="362"/>
            <ac:picMk id="7" creationId="{AF2F721A-EDE3-4211-8DDE-230B2A69AD03}"/>
          </ac:picMkLst>
        </pc:picChg>
      </pc:sldChg>
      <pc:sldChg chg="modSp">
        <pc:chgData name="Parinder Paul Singh" userId="S::nz340925@dal.ca::76f08a9b-69cb-4b99-9775-4aeda942b14a" providerId="AD" clId="Web-{AF151D8E-8319-9F4F-8EFA-08BF20A41717}" dt="2018-10-25T11:23:28.792" v="13" actId="14100"/>
        <pc:sldMkLst>
          <pc:docMk/>
          <pc:sldMk cId="2267177343" sldId="363"/>
        </pc:sldMkLst>
        <pc:spChg chg="mod">
          <ac:chgData name="Parinder Paul Singh" userId="S::nz340925@dal.ca::76f08a9b-69cb-4b99-9775-4aeda942b14a" providerId="AD" clId="Web-{AF151D8E-8319-9F4F-8EFA-08BF20A41717}" dt="2018-10-25T11:23:25.152" v="12" actId="1076"/>
          <ac:spMkLst>
            <pc:docMk/>
            <pc:sldMk cId="2267177343" sldId="363"/>
            <ac:spMk id="2" creationId="{8BF7E22A-B0A9-4056-BAEF-D714B696D74B}"/>
          </ac:spMkLst>
        </pc:spChg>
        <pc:picChg chg="mod">
          <ac:chgData name="Parinder Paul Singh" userId="S::nz340925@dal.ca::76f08a9b-69cb-4b99-9775-4aeda942b14a" providerId="AD" clId="Web-{AF151D8E-8319-9F4F-8EFA-08BF20A41717}" dt="2018-10-25T11:23:28.792" v="13" actId="14100"/>
          <ac:picMkLst>
            <pc:docMk/>
            <pc:sldMk cId="2267177343" sldId="363"/>
            <ac:picMk id="4" creationId="{5B0DAF5E-1C88-4E27-8625-1AA13D6D1719}"/>
          </ac:picMkLst>
        </pc:picChg>
      </pc:sldChg>
      <pc:sldChg chg="modSp">
        <pc:chgData name="Parinder Paul Singh" userId="S::nz340925@dal.ca::76f08a9b-69cb-4b99-9775-4aeda942b14a" providerId="AD" clId="Web-{AF151D8E-8319-9F4F-8EFA-08BF20A41717}" dt="2018-10-25T11:23:45.667" v="16" actId="14100"/>
        <pc:sldMkLst>
          <pc:docMk/>
          <pc:sldMk cId="2517220884" sldId="364"/>
        </pc:sldMkLst>
        <pc:picChg chg="mod">
          <ac:chgData name="Parinder Paul Singh" userId="S::nz340925@dal.ca::76f08a9b-69cb-4b99-9775-4aeda942b14a" providerId="AD" clId="Web-{AF151D8E-8319-9F4F-8EFA-08BF20A41717}" dt="2018-10-25T11:23:45.667" v="16" actId="14100"/>
          <ac:picMkLst>
            <pc:docMk/>
            <pc:sldMk cId="2517220884" sldId="364"/>
            <ac:picMk id="7" creationId="{7B3A6D8B-0549-4DA4-9A55-075D3AF9CE4F}"/>
          </ac:picMkLst>
        </pc:picChg>
      </pc:sldChg>
      <pc:sldChg chg="modSp">
        <pc:chgData name="Parinder Paul Singh" userId="S::nz340925@dal.ca::76f08a9b-69cb-4b99-9775-4aeda942b14a" providerId="AD" clId="Web-{AF151D8E-8319-9F4F-8EFA-08BF20A41717}" dt="2018-10-25T11:24:08.604" v="20" actId="14100"/>
        <pc:sldMkLst>
          <pc:docMk/>
          <pc:sldMk cId="1662119659" sldId="366"/>
        </pc:sldMkLst>
        <pc:picChg chg="mod">
          <ac:chgData name="Parinder Paul Singh" userId="S::nz340925@dal.ca::76f08a9b-69cb-4b99-9775-4aeda942b14a" providerId="AD" clId="Web-{AF151D8E-8319-9F4F-8EFA-08BF20A41717}" dt="2018-10-25T11:24:08.604" v="20" actId="14100"/>
          <ac:picMkLst>
            <pc:docMk/>
            <pc:sldMk cId="1662119659" sldId="366"/>
            <ac:picMk id="4" creationId="{A410D817-D5FB-4885-B3EC-5DA0DF6A08E0}"/>
          </ac:picMkLst>
        </pc:picChg>
      </pc:sldChg>
    </pc:docChg>
  </pc:docChgLst>
  <pc:docChgLst>
    <pc:chgData name="Parinder Paul Singh" userId="S::nz340925@dal.ca::76f08a9b-69cb-4b99-9775-4aeda942b14a" providerId="AD" clId="Web-{5B4C9CD7-7D3E-E1A5-B4DB-E5115DB5B09F}"/>
    <pc:docChg chg="addSld modSld">
      <pc:chgData name="Parinder Paul Singh" userId="S::nz340925@dal.ca::76f08a9b-69cb-4b99-9775-4aeda942b14a" providerId="AD" clId="Web-{5B4C9CD7-7D3E-E1A5-B4DB-E5115DB5B09F}" dt="2018-10-11T08:04:58.482" v="550"/>
      <pc:docMkLst>
        <pc:docMk/>
      </pc:docMkLst>
      <pc:sldChg chg="modSp">
        <pc:chgData name="Parinder Paul Singh" userId="S::nz340925@dal.ca::76f08a9b-69cb-4b99-9775-4aeda942b14a" providerId="AD" clId="Web-{5B4C9CD7-7D3E-E1A5-B4DB-E5115DB5B09F}" dt="2018-10-11T07:23:09.979" v="16" actId="20577"/>
        <pc:sldMkLst>
          <pc:docMk/>
          <pc:sldMk cId="820278654" sldId="386"/>
        </pc:sldMkLst>
        <pc:spChg chg="mod">
          <ac:chgData name="Parinder Paul Singh" userId="S::nz340925@dal.ca::76f08a9b-69cb-4b99-9775-4aeda942b14a" providerId="AD" clId="Web-{5B4C9CD7-7D3E-E1A5-B4DB-E5115DB5B09F}" dt="2018-10-11T07:23:09.979" v="16" actId="20577"/>
          <ac:spMkLst>
            <pc:docMk/>
            <pc:sldMk cId="820278654" sldId="386"/>
            <ac:spMk id="3" creationId="{D7F9B6A0-3FE3-48D9-A157-A3439ADCA0BA}"/>
          </ac:spMkLst>
        </pc:spChg>
      </pc:sldChg>
      <pc:sldChg chg="modSp">
        <pc:chgData name="Parinder Paul Singh" userId="S::nz340925@dal.ca::76f08a9b-69cb-4b99-9775-4aeda942b14a" providerId="AD" clId="Web-{5B4C9CD7-7D3E-E1A5-B4DB-E5115DB5B09F}" dt="2018-10-11T07:40:29.735" v="510" actId="20577"/>
        <pc:sldMkLst>
          <pc:docMk/>
          <pc:sldMk cId="2353547728" sldId="387"/>
        </pc:sldMkLst>
        <pc:spChg chg="mod">
          <ac:chgData name="Parinder Paul Singh" userId="S::nz340925@dal.ca::76f08a9b-69cb-4b99-9775-4aeda942b14a" providerId="AD" clId="Web-{5B4C9CD7-7D3E-E1A5-B4DB-E5115DB5B09F}" dt="2018-10-11T07:40:29.735" v="510" actId="20577"/>
          <ac:spMkLst>
            <pc:docMk/>
            <pc:sldMk cId="2353547728" sldId="387"/>
            <ac:spMk id="2" creationId="{E98C47D4-F1D2-4623-890F-F3C2EC3C3C5D}"/>
          </ac:spMkLst>
        </pc:spChg>
        <pc:spChg chg="mod">
          <ac:chgData name="Parinder Paul Singh" userId="S::nz340925@dal.ca::76f08a9b-69cb-4b99-9775-4aeda942b14a" providerId="AD" clId="Web-{5B4C9CD7-7D3E-E1A5-B4DB-E5115DB5B09F}" dt="2018-10-11T07:40:27.735" v="508" actId="20577"/>
          <ac:spMkLst>
            <pc:docMk/>
            <pc:sldMk cId="2353547728" sldId="387"/>
            <ac:spMk id="3" creationId="{F8C92F18-3107-4E3A-AC11-8D9753EACFCB}"/>
          </ac:spMkLst>
        </pc:spChg>
      </pc:sldChg>
      <pc:sldChg chg="modSp new">
        <pc:chgData name="Parinder Paul Singh" userId="S::nz340925@dal.ca::76f08a9b-69cb-4b99-9775-4aeda942b14a" providerId="AD" clId="Web-{5B4C9CD7-7D3E-E1A5-B4DB-E5115DB5B09F}" dt="2018-10-11T07:51:39.019" v="548" actId="20577"/>
        <pc:sldMkLst>
          <pc:docMk/>
          <pc:sldMk cId="708141785" sldId="388"/>
        </pc:sldMkLst>
        <pc:spChg chg="mod">
          <ac:chgData name="Parinder Paul Singh" userId="S::nz340925@dal.ca::76f08a9b-69cb-4b99-9775-4aeda942b14a" providerId="AD" clId="Web-{5B4C9CD7-7D3E-E1A5-B4DB-E5115DB5B09F}" dt="2018-10-11T07:30:24.407" v="31" actId="20577"/>
          <ac:spMkLst>
            <pc:docMk/>
            <pc:sldMk cId="708141785" sldId="388"/>
            <ac:spMk id="2" creationId="{A841C338-7114-4BFF-9A8F-5EB81F294B97}"/>
          </ac:spMkLst>
        </pc:spChg>
        <pc:spChg chg="mod">
          <ac:chgData name="Parinder Paul Singh" userId="S::nz340925@dal.ca::76f08a9b-69cb-4b99-9775-4aeda942b14a" providerId="AD" clId="Web-{5B4C9CD7-7D3E-E1A5-B4DB-E5115DB5B09F}" dt="2018-10-11T07:51:39.019" v="548" actId="20577"/>
          <ac:spMkLst>
            <pc:docMk/>
            <pc:sldMk cId="708141785" sldId="388"/>
            <ac:spMk id="3" creationId="{C8BA9E50-C92C-4F27-B7A6-5795C053C13D}"/>
          </ac:spMkLst>
        </pc:spChg>
      </pc:sldChg>
      <pc:sldChg chg="addSp delSp modSp new mod setBg setClrOvrMap">
        <pc:chgData name="Parinder Paul Singh" userId="S::nz340925@dal.ca::76f08a9b-69cb-4b99-9775-4aeda942b14a" providerId="AD" clId="Web-{5B4C9CD7-7D3E-E1A5-B4DB-E5115DB5B09F}" dt="2018-10-11T07:51:13.768" v="539" actId="1076"/>
        <pc:sldMkLst>
          <pc:docMk/>
          <pc:sldMk cId="2639968185" sldId="389"/>
        </pc:sldMkLst>
        <pc:spChg chg="mod">
          <ac:chgData name="Parinder Paul Singh" userId="S::nz340925@dal.ca::76f08a9b-69cb-4b99-9775-4aeda942b14a" providerId="AD" clId="Web-{5B4C9CD7-7D3E-E1A5-B4DB-E5115DB5B09F}" dt="2018-10-11T07:49:08.215" v="515"/>
          <ac:spMkLst>
            <pc:docMk/>
            <pc:sldMk cId="2639968185" sldId="389"/>
            <ac:spMk id="2" creationId="{E1D9FA02-99F4-4610-AF53-694F2E31FF72}"/>
          </ac:spMkLst>
        </pc:spChg>
        <pc:spChg chg="del">
          <ac:chgData name="Parinder Paul Singh" userId="S::nz340925@dal.ca::76f08a9b-69cb-4b99-9775-4aeda942b14a" providerId="AD" clId="Web-{5B4C9CD7-7D3E-E1A5-B4DB-E5115DB5B09F}" dt="2018-10-11T07:49:01.511" v="513"/>
          <ac:spMkLst>
            <pc:docMk/>
            <pc:sldMk cId="2639968185" sldId="389"/>
            <ac:spMk id="3" creationId="{625DD8DB-40AA-4470-8516-A9BA1762918C}"/>
          </ac:spMkLst>
        </pc:spChg>
        <pc:spChg chg="add mod">
          <ac:chgData name="Parinder Paul Singh" userId="S::nz340925@dal.ca::76f08a9b-69cb-4b99-9775-4aeda942b14a" providerId="AD" clId="Web-{5B4C9CD7-7D3E-E1A5-B4DB-E5115DB5B09F}" dt="2018-10-11T07:50:25.406" v="531" actId="1076"/>
          <ac:spMkLst>
            <pc:docMk/>
            <pc:sldMk cId="2639968185" sldId="389"/>
            <ac:spMk id="6" creationId="{F19C4F18-46DD-41DF-BC15-E6B6262C76FE}"/>
          </ac:spMkLst>
        </pc:spChg>
        <pc:spChg chg="add mod">
          <ac:chgData name="Parinder Paul Singh" userId="S::nz340925@dal.ca::76f08a9b-69cb-4b99-9775-4aeda942b14a" providerId="AD" clId="Web-{5B4C9CD7-7D3E-E1A5-B4DB-E5115DB5B09F}" dt="2018-10-11T07:51:13.768" v="539" actId="1076"/>
          <ac:spMkLst>
            <pc:docMk/>
            <pc:sldMk cId="2639968185" sldId="389"/>
            <ac:spMk id="7" creationId="{D140D95C-CB51-4C10-98A2-4740333F01B5}"/>
          </ac:spMkLst>
        </pc:spChg>
        <pc:spChg chg="add mod">
          <ac:chgData name="Parinder Paul Singh" userId="S::nz340925@dal.ca::76f08a9b-69cb-4b99-9775-4aeda942b14a" providerId="AD" clId="Web-{5B4C9CD7-7D3E-E1A5-B4DB-E5115DB5B09F}" dt="2018-10-11T07:49:53.326" v="527" actId="1076"/>
          <ac:spMkLst>
            <pc:docMk/>
            <pc:sldMk cId="2639968185" sldId="389"/>
            <ac:spMk id="8" creationId="{E5D4802A-49D9-44B5-A8B5-8388A77E0B20}"/>
          </ac:spMkLst>
        </pc:spChg>
        <pc:spChg chg="add">
          <ac:chgData name="Parinder Paul Singh" userId="S::nz340925@dal.ca::76f08a9b-69cb-4b99-9775-4aeda942b14a" providerId="AD" clId="Web-{5B4C9CD7-7D3E-E1A5-B4DB-E5115DB5B09F}" dt="2018-10-11T07:49:08.215" v="515"/>
          <ac:spMkLst>
            <pc:docMk/>
            <pc:sldMk cId="2639968185" sldId="389"/>
            <ac:spMk id="9" creationId="{133F8CB7-795C-4272-9073-64D8CF97F220}"/>
          </ac:spMkLst>
        </pc:spChg>
        <pc:spChg chg="add">
          <ac:chgData name="Parinder Paul Singh" userId="S::nz340925@dal.ca::76f08a9b-69cb-4b99-9775-4aeda942b14a" providerId="AD" clId="Web-{5B4C9CD7-7D3E-E1A5-B4DB-E5115DB5B09F}" dt="2018-10-11T07:49:08.215" v="515"/>
          <ac:spMkLst>
            <pc:docMk/>
            <pc:sldMk cId="2639968185" sldId="389"/>
            <ac:spMk id="11" creationId="{F611655D-86DD-44E5-9999-B2135809D20A}"/>
          </ac:spMkLst>
        </pc:spChg>
        <pc:spChg chg="add">
          <ac:chgData name="Parinder Paul Singh" userId="S::nz340925@dal.ca::76f08a9b-69cb-4b99-9775-4aeda942b14a" providerId="AD" clId="Web-{5B4C9CD7-7D3E-E1A5-B4DB-E5115DB5B09F}" dt="2018-10-11T07:49:08.215" v="515"/>
          <ac:spMkLst>
            <pc:docMk/>
            <pc:sldMk cId="2639968185" sldId="389"/>
            <ac:spMk id="13" creationId="{11443580-A880-4C5F-9EB1-FC254EC650C1}"/>
          </ac:spMkLst>
        </pc:spChg>
        <pc:picChg chg="add mod ord">
          <ac:chgData name="Parinder Paul Singh" userId="S::nz340925@dal.ca::76f08a9b-69cb-4b99-9775-4aeda942b14a" providerId="AD" clId="Web-{5B4C9CD7-7D3E-E1A5-B4DB-E5115DB5B09F}" dt="2018-10-11T07:50:51.751" v="538" actId="1076"/>
          <ac:picMkLst>
            <pc:docMk/>
            <pc:sldMk cId="2639968185" sldId="389"/>
            <ac:picMk id="4" creationId="{62C7BE6F-5494-4A80-80BC-4A845FD85963}"/>
          </ac:picMkLst>
        </pc:picChg>
      </pc:sldChg>
      <pc:sldChg chg="new">
        <pc:chgData name="Parinder Paul Singh" userId="S::nz340925@dal.ca::76f08a9b-69cb-4b99-9775-4aeda942b14a" providerId="AD" clId="Web-{5B4C9CD7-7D3E-E1A5-B4DB-E5115DB5B09F}" dt="2018-10-11T08:04:58.482" v="550"/>
        <pc:sldMkLst>
          <pc:docMk/>
          <pc:sldMk cId="3231006977" sldId="390"/>
        </pc:sldMkLst>
      </pc:sldChg>
    </pc:docChg>
  </pc:docChgLst>
  <pc:docChgLst>
    <pc:chgData name="Parinder Paul Singh" userId="S::nz340925@dal.ca::76f08a9b-69cb-4b99-9775-4aeda942b14a" providerId="AD" clId="Web-{85D4BBF9-8AE4-67E0-CA7C-D460B34D19D9}"/>
    <pc:docChg chg="addSld modSld">
      <pc:chgData name="Parinder Paul Singh" userId="S::nz340925@dal.ca::76f08a9b-69cb-4b99-9775-4aeda942b14a" providerId="AD" clId="Web-{85D4BBF9-8AE4-67E0-CA7C-D460B34D19D9}" dt="2018-10-01T03:25:40.064" v="678" actId="20577"/>
      <pc:docMkLst>
        <pc:docMk/>
      </pc:docMkLst>
      <pc:sldChg chg="modSp">
        <pc:chgData name="Parinder Paul Singh" userId="S::nz340925@dal.ca::76f08a9b-69cb-4b99-9775-4aeda942b14a" providerId="AD" clId="Web-{85D4BBF9-8AE4-67E0-CA7C-D460B34D19D9}" dt="2018-10-01T03:09:09.983" v="185" actId="20577"/>
        <pc:sldMkLst>
          <pc:docMk/>
          <pc:sldMk cId="2460814392" sldId="268"/>
        </pc:sldMkLst>
        <pc:spChg chg="mod">
          <ac:chgData name="Parinder Paul Singh" userId="S::nz340925@dal.ca::76f08a9b-69cb-4b99-9775-4aeda942b14a" providerId="AD" clId="Web-{85D4BBF9-8AE4-67E0-CA7C-D460B34D19D9}" dt="2018-10-01T03:09:09.983" v="185" actId="20577"/>
          <ac:spMkLst>
            <pc:docMk/>
            <pc:sldMk cId="2460814392" sldId="268"/>
            <ac:spMk id="2" creationId="{741B2CE6-FA35-4075-8480-4A0B5271C955}"/>
          </ac:spMkLst>
        </pc:spChg>
      </pc:sldChg>
      <pc:sldChg chg="modSp">
        <pc:chgData name="Parinder Paul Singh" userId="S::nz340925@dal.ca::76f08a9b-69cb-4b99-9775-4aeda942b14a" providerId="AD" clId="Web-{85D4BBF9-8AE4-67E0-CA7C-D460B34D19D9}" dt="2018-10-01T03:09:23.046" v="195" actId="20577"/>
        <pc:sldMkLst>
          <pc:docMk/>
          <pc:sldMk cId="1584909648" sldId="269"/>
        </pc:sldMkLst>
        <pc:spChg chg="mod">
          <ac:chgData name="Parinder Paul Singh" userId="S::nz340925@dal.ca::76f08a9b-69cb-4b99-9775-4aeda942b14a" providerId="AD" clId="Web-{85D4BBF9-8AE4-67E0-CA7C-D460B34D19D9}" dt="2018-10-01T03:09:23.046" v="195" actId="20577"/>
          <ac:spMkLst>
            <pc:docMk/>
            <pc:sldMk cId="1584909648" sldId="269"/>
            <ac:spMk id="2" creationId="{741B2CE6-FA35-4075-8480-4A0B5271C955}"/>
          </ac:spMkLst>
        </pc:spChg>
      </pc:sldChg>
      <pc:sldChg chg="modSp">
        <pc:chgData name="Parinder Paul Singh" userId="S::nz340925@dal.ca::76f08a9b-69cb-4b99-9775-4aeda942b14a" providerId="AD" clId="Web-{85D4BBF9-8AE4-67E0-CA7C-D460B34D19D9}" dt="2018-10-01T03:09:16.014" v="190" actId="20577"/>
        <pc:sldMkLst>
          <pc:docMk/>
          <pc:sldMk cId="2606306743" sldId="270"/>
        </pc:sldMkLst>
        <pc:spChg chg="mod">
          <ac:chgData name="Parinder Paul Singh" userId="S::nz340925@dal.ca::76f08a9b-69cb-4b99-9775-4aeda942b14a" providerId="AD" clId="Web-{85D4BBF9-8AE4-67E0-CA7C-D460B34D19D9}" dt="2018-10-01T03:09:16.014" v="190" actId="20577"/>
          <ac:spMkLst>
            <pc:docMk/>
            <pc:sldMk cId="2606306743" sldId="270"/>
            <ac:spMk id="2" creationId="{741B2CE6-FA35-4075-8480-4A0B5271C955}"/>
          </ac:spMkLst>
        </pc:spChg>
      </pc:sldChg>
      <pc:sldChg chg="addSp delSp modSp mod setBg setClrOvrMap">
        <pc:chgData name="Parinder Paul Singh" userId="S::nz340925@dal.ca::76f08a9b-69cb-4b99-9775-4aeda942b14a" providerId="AD" clId="Web-{85D4BBF9-8AE4-67E0-CA7C-D460B34D19D9}" dt="2018-10-01T03:04:34.015" v="58" actId="20577"/>
        <pc:sldMkLst>
          <pc:docMk/>
          <pc:sldMk cId="2423740418" sldId="271"/>
        </pc:sldMkLst>
        <pc:spChg chg="mod ord">
          <ac:chgData name="Parinder Paul Singh" userId="S::nz340925@dal.ca::76f08a9b-69cb-4b99-9775-4aeda942b14a" providerId="AD" clId="Web-{85D4BBF9-8AE4-67E0-CA7C-D460B34D19D9}" dt="2018-10-01T03:03:53.544" v="9"/>
          <ac:spMkLst>
            <pc:docMk/>
            <pc:sldMk cId="2423740418" sldId="271"/>
            <ac:spMk id="2" creationId="{42F3CD6F-C3EF-43CD-8B03-F9698CD73050}"/>
          </ac:spMkLst>
        </pc:spChg>
        <pc:spChg chg="del mod">
          <ac:chgData name="Parinder Paul Singh" userId="S::nz340925@dal.ca::76f08a9b-69cb-4b99-9775-4aeda942b14a" providerId="AD" clId="Web-{85D4BBF9-8AE4-67E0-CA7C-D460B34D19D9}" dt="2018-10-01T03:03:41.513" v="6"/>
          <ac:spMkLst>
            <pc:docMk/>
            <pc:sldMk cId="2423740418" sldId="271"/>
            <ac:spMk id="3" creationId="{B147247F-05EB-4336-BE90-588B5E9D2091}"/>
          </ac:spMkLst>
        </pc:spChg>
        <pc:spChg chg="add mod">
          <ac:chgData name="Parinder Paul Singh" userId="S::nz340925@dal.ca::76f08a9b-69cb-4b99-9775-4aeda942b14a" providerId="AD" clId="Web-{85D4BBF9-8AE4-67E0-CA7C-D460B34D19D9}" dt="2018-10-01T03:04:34.015" v="58" actId="20577"/>
          <ac:spMkLst>
            <pc:docMk/>
            <pc:sldMk cId="2423740418" sldId="271"/>
            <ac:spMk id="6" creationId="{C21D62D0-1837-4481-9964-9DC1CC987705}"/>
          </ac:spMkLst>
        </pc:spChg>
        <pc:spChg chg="add del">
          <ac:chgData name="Parinder Paul Singh" userId="S::nz340925@dal.ca::76f08a9b-69cb-4b99-9775-4aeda942b14a" providerId="AD" clId="Web-{85D4BBF9-8AE4-67E0-CA7C-D460B34D19D9}" dt="2018-10-01T03:03:53.357" v="8"/>
          <ac:spMkLst>
            <pc:docMk/>
            <pc:sldMk cId="2423740418" sldId="271"/>
            <ac:spMk id="9" creationId="{E446B7E6-8568-417F-959E-DB3D1E70F648}"/>
          </ac:spMkLst>
        </pc:spChg>
        <pc:spChg chg="add del">
          <ac:chgData name="Parinder Paul Singh" userId="S::nz340925@dal.ca::76f08a9b-69cb-4b99-9775-4aeda942b14a" providerId="AD" clId="Web-{85D4BBF9-8AE4-67E0-CA7C-D460B34D19D9}" dt="2018-10-01T03:03:53.357" v="8"/>
          <ac:spMkLst>
            <pc:docMk/>
            <pc:sldMk cId="2423740418" sldId="271"/>
            <ac:spMk id="11" creationId="{AFB83730-58A8-42CA-90B3-5D5D2D1B00BC}"/>
          </ac:spMkLst>
        </pc:spChg>
        <pc:spChg chg="add">
          <ac:chgData name="Parinder Paul Singh" userId="S::nz340925@dal.ca::76f08a9b-69cb-4b99-9775-4aeda942b14a" providerId="AD" clId="Web-{85D4BBF9-8AE4-67E0-CA7C-D460B34D19D9}" dt="2018-10-01T03:03:53.544" v="9"/>
          <ac:spMkLst>
            <pc:docMk/>
            <pc:sldMk cId="2423740418" sldId="271"/>
            <ac:spMk id="12" creationId="{9D336D4B-F9C3-4167-9191-8DA896C803E6}"/>
          </ac:spMkLst>
        </pc:spChg>
        <pc:spChg chg="add">
          <ac:chgData name="Parinder Paul Singh" userId="S::nz340925@dal.ca::76f08a9b-69cb-4b99-9775-4aeda942b14a" providerId="AD" clId="Web-{85D4BBF9-8AE4-67E0-CA7C-D460B34D19D9}" dt="2018-10-01T03:03:53.544" v="9"/>
          <ac:spMkLst>
            <pc:docMk/>
            <pc:sldMk cId="2423740418" sldId="271"/>
            <ac:spMk id="14" creationId="{069BF0B4-2BF1-40F2-8D8E-9CFCED97D981}"/>
          </ac:spMkLst>
        </pc:spChg>
        <pc:picChg chg="add mod">
          <ac:chgData name="Parinder Paul Singh" userId="S::nz340925@dal.ca::76f08a9b-69cb-4b99-9775-4aeda942b14a" providerId="AD" clId="Web-{85D4BBF9-8AE4-67E0-CA7C-D460B34D19D9}" dt="2018-10-01T03:04:04.264" v="13" actId="14100"/>
          <ac:picMkLst>
            <pc:docMk/>
            <pc:sldMk cId="2423740418" sldId="271"/>
            <ac:picMk id="7" creationId="{E47532A9-4EAC-4E23-8D7B-2C4846437AB6}"/>
          </ac:picMkLst>
        </pc:picChg>
        <pc:picChg chg="add del mod ord replId">
          <ac:chgData name="Parinder Paul Singh" userId="S::nz340925@dal.ca::76f08a9b-69cb-4b99-9775-4aeda942b14a" providerId="AD" clId="Web-{85D4BBF9-8AE4-67E0-CA7C-D460B34D19D9}" dt="2018-10-01T03:03:53.544" v="9"/>
          <ac:picMkLst>
            <pc:docMk/>
            <pc:sldMk cId="2423740418" sldId="271"/>
            <ac:picMk id="8" creationId="{E47532A9-4EAC-4E23-8D7B-2C4846437AB6}"/>
          </ac:picMkLst>
        </pc:picChg>
      </pc:sldChg>
      <pc:sldChg chg="addSp delSp modSp new mod setBg setClrOvrMap">
        <pc:chgData name="Parinder Paul Singh" userId="S::nz340925@dal.ca::76f08a9b-69cb-4b99-9775-4aeda942b14a" providerId="AD" clId="Web-{85D4BBF9-8AE4-67E0-CA7C-D460B34D19D9}" dt="2018-10-01T03:08:12.167" v="171" actId="20577"/>
        <pc:sldMkLst>
          <pc:docMk/>
          <pc:sldMk cId="20322463" sldId="272"/>
        </pc:sldMkLst>
        <pc:spChg chg="mod">
          <ac:chgData name="Parinder Paul Singh" userId="S::nz340925@dal.ca::76f08a9b-69cb-4b99-9775-4aeda942b14a" providerId="AD" clId="Web-{85D4BBF9-8AE4-67E0-CA7C-D460B34D19D9}" dt="2018-10-01T03:06:26.318" v="67"/>
          <ac:spMkLst>
            <pc:docMk/>
            <pc:sldMk cId="20322463" sldId="272"/>
            <ac:spMk id="2" creationId="{8A7B9FCF-5B77-46A1-A717-CB591D81FCFE}"/>
          </ac:spMkLst>
        </pc:spChg>
        <pc:spChg chg="del">
          <ac:chgData name="Parinder Paul Singh" userId="S::nz340925@dal.ca::76f08a9b-69cb-4b99-9775-4aeda942b14a" providerId="AD" clId="Web-{85D4BBF9-8AE4-67E0-CA7C-D460B34D19D9}" dt="2018-10-01T03:06:12.552" v="66"/>
          <ac:spMkLst>
            <pc:docMk/>
            <pc:sldMk cId="20322463" sldId="272"/>
            <ac:spMk id="3" creationId="{6AABC469-D6B8-4A74-BF19-9F654B91BC5E}"/>
          </ac:spMkLst>
        </pc:spChg>
        <pc:spChg chg="add del mod">
          <ac:chgData name="Parinder Paul Singh" userId="S::nz340925@dal.ca::76f08a9b-69cb-4b99-9775-4aeda942b14a" providerId="AD" clId="Web-{85D4BBF9-8AE4-67E0-CA7C-D460B34D19D9}" dt="2018-10-01T03:08:12.167" v="171" actId="20577"/>
          <ac:spMkLst>
            <pc:docMk/>
            <pc:sldMk cId="20322463" sldId="272"/>
            <ac:spMk id="9" creationId="{FBFB9683-6C94-4EAB-9BE9-22D47C7402D0}"/>
          </ac:spMkLst>
        </pc:spChg>
        <pc:spChg chg="add">
          <ac:chgData name="Parinder Paul Singh" userId="S::nz340925@dal.ca::76f08a9b-69cb-4b99-9775-4aeda942b14a" providerId="AD" clId="Web-{85D4BBF9-8AE4-67E0-CA7C-D460B34D19D9}" dt="2018-10-01T03:06:26.318" v="67"/>
          <ac:spMkLst>
            <pc:docMk/>
            <pc:sldMk cId="20322463" sldId="272"/>
            <ac:spMk id="12" creationId="{E2264E67-6F59-4D8D-8E5F-8245B0FEAE76}"/>
          </ac:spMkLst>
        </pc:spChg>
        <pc:spChg chg="add">
          <ac:chgData name="Parinder Paul Singh" userId="S::nz340925@dal.ca::76f08a9b-69cb-4b99-9775-4aeda942b14a" providerId="AD" clId="Web-{85D4BBF9-8AE4-67E0-CA7C-D460B34D19D9}" dt="2018-10-01T03:06:26.318" v="67"/>
          <ac:spMkLst>
            <pc:docMk/>
            <pc:sldMk cId="20322463" sldId="272"/>
            <ac:spMk id="14" creationId="{158E1C6E-D299-4F5D-B15B-155EBF7F62FD}"/>
          </ac:spMkLst>
        </pc:spChg>
        <pc:graphicFrameChg chg="add del mod ord modGraphic">
          <ac:chgData name="Parinder Paul Singh" userId="S::nz340925@dal.ca::76f08a9b-69cb-4b99-9775-4aeda942b14a" providerId="AD" clId="Web-{85D4BBF9-8AE4-67E0-CA7C-D460B34D19D9}" dt="2018-10-01T03:06:48.569" v="73"/>
          <ac:graphicFrameMkLst>
            <pc:docMk/>
            <pc:sldMk cId="20322463" sldId="272"/>
            <ac:graphicFrameMk id="4" creationId="{769569A6-06D7-4C3A-BA3E-D1BC7386CEFD}"/>
          </ac:graphicFrameMkLst>
        </pc:graphicFrameChg>
        <pc:picChg chg="add del mod ord replId">
          <ac:chgData name="Parinder Paul Singh" userId="S::nz340925@dal.ca::76f08a9b-69cb-4b99-9775-4aeda942b14a" providerId="AD" clId="Web-{85D4BBF9-8AE4-67E0-CA7C-D460B34D19D9}" dt="2018-10-01T03:06:26.318" v="67"/>
          <ac:picMkLst>
            <pc:docMk/>
            <pc:sldMk cId="20322463" sldId="272"/>
            <ac:picMk id="6" creationId="{892DF09C-9BBD-43F8-AAEE-5404E9F6F40F}"/>
          </ac:picMkLst>
        </pc:picChg>
        <pc:picChg chg="add mod">
          <ac:chgData name="Parinder Paul Singh" userId="S::nz340925@dal.ca::76f08a9b-69cb-4b99-9775-4aeda942b14a" providerId="AD" clId="Web-{85D4BBF9-8AE4-67E0-CA7C-D460B34D19D9}" dt="2018-10-01T03:06:36.334" v="71" actId="1076"/>
          <ac:picMkLst>
            <pc:docMk/>
            <pc:sldMk cId="20322463" sldId="272"/>
            <ac:picMk id="7" creationId="{892DF09C-9BBD-43F8-AAEE-5404E9F6F40F}"/>
          </ac:picMkLst>
        </pc:picChg>
      </pc:sldChg>
      <pc:sldChg chg="addSp delSp modSp new mod setBg setClrOvrMap">
        <pc:chgData name="Parinder Paul Singh" userId="S::nz340925@dal.ca::76f08a9b-69cb-4b99-9775-4aeda942b14a" providerId="AD" clId="Web-{85D4BBF9-8AE4-67E0-CA7C-D460B34D19D9}" dt="2018-10-01T03:25:38.689" v="676" actId="20577"/>
        <pc:sldMkLst>
          <pc:docMk/>
          <pc:sldMk cId="540776860" sldId="273"/>
        </pc:sldMkLst>
        <pc:spChg chg="mod">
          <ac:chgData name="Parinder Paul Singh" userId="S::nz340925@dal.ca::76f08a9b-69cb-4b99-9775-4aeda942b14a" providerId="AD" clId="Web-{85D4BBF9-8AE4-67E0-CA7C-D460B34D19D9}" dt="2018-10-01T03:20:59.347" v="323"/>
          <ac:spMkLst>
            <pc:docMk/>
            <pc:sldMk cId="540776860" sldId="273"/>
            <ac:spMk id="2" creationId="{4C4231A9-0273-4948-9DF2-6CAE1E3A532E}"/>
          </ac:spMkLst>
        </pc:spChg>
        <pc:spChg chg="del">
          <ac:chgData name="Parinder Paul Singh" userId="S::nz340925@dal.ca::76f08a9b-69cb-4b99-9775-4aeda942b14a" providerId="AD" clId="Web-{85D4BBF9-8AE4-67E0-CA7C-D460B34D19D9}" dt="2018-10-01T03:20:55.722" v="322"/>
          <ac:spMkLst>
            <pc:docMk/>
            <pc:sldMk cId="540776860" sldId="273"/>
            <ac:spMk id="3" creationId="{8C06ABDC-28DA-4DEB-87C1-48EE2296B113}"/>
          </ac:spMkLst>
        </pc:spChg>
        <pc:spChg chg="add mod">
          <ac:chgData name="Parinder Paul Singh" userId="S::nz340925@dal.ca::76f08a9b-69cb-4b99-9775-4aeda942b14a" providerId="AD" clId="Web-{85D4BBF9-8AE4-67E0-CA7C-D460B34D19D9}" dt="2018-10-01T03:22:43.727" v="340" actId="14100"/>
          <ac:spMkLst>
            <pc:docMk/>
            <pc:sldMk cId="540776860" sldId="273"/>
            <ac:spMk id="6" creationId="{096AC3EE-167D-4216-B5E4-B02B19DD1F81}"/>
          </ac:spMkLst>
        </pc:spChg>
        <pc:spChg chg="add del">
          <ac:chgData name="Parinder Paul Singh" userId="S::nz340925@dal.ca::76f08a9b-69cb-4b99-9775-4aeda942b14a" providerId="AD" clId="Web-{85D4BBF9-8AE4-67E0-CA7C-D460B34D19D9}" dt="2018-10-01T03:23:18.120" v="346"/>
          <ac:spMkLst>
            <pc:docMk/>
            <pc:sldMk cId="540776860" sldId="273"/>
            <ac:spMk id="7" creationId="{D110EEE6-8070-4D37-8EB5-9C34F88E0269}"/>
          </ac:spMkLst>
        </pc:spChg>
        <pc:spChg chg="add mod">
          <ac:chgData name="Parinder Paul Singh" userId="S::nz340925@dal.ca::76f08a9b-69cb-4b99-9775-4aeda942b14a" providerId="AD" clId="Web-{85D4BBF9-8AE4-67E0-CA7C-D460B34D19D9}" dt="2018-10-01T03:25:38.689" v="676" actId="20577"/>
          <ac:spMkLst>
            <pc:docMk/>
            <pc:sldMk cId="540776860" sldId="273"/>
            <ac:spMk id="8" creationId="{ECE7154A-C2B3-4B85-8C3F-9FB2B69CFA7D}"/>
          </ac:spMkLst>
        </pc:spChg>
        <pc:spChg chg="add">
          <ac:chgData name="Parinder Paul Singh" userId="S::nz340925@dal.ca::76f08a9b-69cb-4b99-9775-4aeda942b14a" providerId="AD" clId="Web-{85D4BBF9-8AE4-67E0-CA7C-D460B34D19D9}" dt="2018-10-01T03:20:59.347" v="323"/>
          <ac:spMkLst>
            <pc:docMk/>
            <pc:sldMk cId="540776860" sldId="273"/>
            <ac:spMk id="9" creationId="{133F8CB7-795C-4272-9073-64D8CF97F220}"/>
          </ac:spMkLst>
        </pc:spChg>
        <pc:spChg chg="add">
          <ac:chgData name="Parinder Paul Singh" userId="S::nz340925@dal.ca::76f08a9b-69cb-4b99-9775-4aeda942b14a" providerId="AD" clId="Web-{85D4BBF9-8AE4-67E0-CA7C-D460B34D19D9}" dt="2018-10-01T03:20:59.347" v="323"/>
          <ac:spMkLst>
            <pc:docMk/>
            <pc:sldMk cId="540776860" sldId="273"/>
            <ac:spMk id="11" creationId="{F611655D-86DD-44E5-9999-B2135809D20A}"/>
          </ac:spMkLst>
        </pc:spChg>
        <pc:spChg chg="add">
          <ac:chgData name="Parinder Paul Singh" userId="S::nz340925@dal.ca::76f08a9b-69cb-4b99-9775-4aeda942b14a" providerId="AD" clId="Web-{85D4BBF9-8AE4-67E0-CA7C-D460B34D19D9}" dt="2018-10-01T03:20:59.347" v="323"/>
          <ac:spMkLst>
            <pc:docMk/>
            <pc:sldMk cId="540776860" sldId="273"/>
            <ac:spMk id="13" creationId="{11443580-A880-4C5F-9EB1-FC254EC650C1}"/>
          </ac:spMkLst>
        </pc:spChg>
        <pc:picChg chg="add mod ord">
          <ac:chgData name="Parinder Paul Singh" userId="S::nz340925@dal.ca::76f08a9b-69cb-4b99-9775-4aeda942b14a" providerId="AD" clId="Web-{85D4BBF9-8AE4-67E0-CA7C-D460B34D19D9}" dt="2018-10-01T03:23:07.869" v="342" actId="1076"/>
          <ac:picMkLst>
            <pc:docMk/>
            <pc:sldMk cId="540776860" sldId="273"/>
            <ac:picMk id="4" creationId="{1D4832A3-8AAE-42A6-BCF8-289DA0A57915}"/>
          </ac:picMkLst>
        </pc:picChg>
      </pc:sldChg>
      <pc:sldChg chg="addSp delSp modSp add mod replId setBg setClrOvrMap">
        <pc:chgData name="Parinder Paul Singh" userId="S::nz340925@dal.ca::76f08a9b-69cb-4b99-9775-4aeda942b14a" providerId="AD" clId="Web-{85D4BBF9-8AE4-67E0-CA7C-D460B34D19D9}" dt="2018-10-01T03:19:56.062" v="320" actId="20577"/>
        <pc:sldMkLst>
          <pc:docMk/>
          <pc:sldMk cId="1656093224" sldId="274"/>
        </pc:sldMkLst>
        <pc:spChg chg="mod">
          <ac:chgData name="Parinder Paul Singh" userId="S::nz340925@dal.ca::76f08a9b-69cb-4b99-9775-4aeda942b14a" providerId="AD" clId="Web-{85D4BBF9-8AE4-67E0-CA7C-D460B34D19D9}" dt="2018-10-01T03:17:16.586" v="200"/>
          <ac:spMkLst>
            <pc:docMk/>
            <pc:sldMk cId="1656093224" sldId="274"/>
            <ac:spMk id="2" creationId="{4C4231A9-0273-4948-9DF2-6CAE1E3A532E}"/>
          </ac:spMkLst>
        </pc:spChg>
        <pc:spChg chg="del">
          <ac:chgData name="Parinder Paul Singh" userId="S::nz340925@dal.ca::76f08a9b-69cb-4b99-9775-4aeda942b14a" providerId="AD" clId="Web-{85D4BBF9-8AE4-67E0-CA7C-D460B34D19D9}" dt="2018-10-01T03:17:12.226" v="199"/>
          <ac:spMkLst>
            <pc:docMk/>
            <pc:sldMk cId="1656093224" sldId="274"/>
            <ac:spMk id="3" creationId="{8C06ABDC-28DA-4DEB-87C1-48EE2296B113}"/>
          </ac:spMkLst>
        </pc:spChg>
        <pc:spChg chg="add mod">
          <ac:chgData name="Parinder Paul Singh" userId="S::nz340925@dal.ca::76f08a9b-69cb-4b99-9775-4aeda942b14a" providerId="AD" clId="Web-{85D4BBF9-8AE4-67E0-CA7C-D460B34D19D9}" dt="2018-10-01T03:19:56.062" v="320" actId="20577"/>
          <ac:spMkLst>
            <pc:docMk/>
            <pc:sldMk cId="1656093224" sldId="274"/>
            <ac:spMk id="9" creationId="{73069070-C594-47E3-90A6-85E62049C4CB}"/>
          </ac:spMkLst>
        </pc:spChg>
        <pc:spChg chg="add">
          <ac:chgData name="Parinder Paul Singh" userId="S::nz340925@dal.ca::76f08a9b-69cb-4b99-9775-4aeda942b14a" providerId="AD" clId="Web-{85D4BBF9-8AE4-67E0-CA7C-D460B34D19D9}" dt="2018-10-01T03:17:16.586" v="200"/>
          <ac:spMkLst>
            <pc:docMk/>
            <pc:sldMk cId="1656093224" sldId="274"/>
            <ac:spMk id="12" creationId="{E2264E67-6F59-4D8D-8E5F-8245B0FEAE76}"/>
          </ac:spMkLst>
        </pc:spChg>
        <pc:spChg chg="add">
          <ac:chgData name="Parinder Paul Singh" userId="S::nz340925@dal.ca::76f08a9b-69cb-4b99-9775-4aeda942b14a" providerId="AD" clId="Web-{85D4BBF9-8AE4-67E0-CA7C-D460B34D19D9}" dt="2018-10-01T03:17:16.586" v="200"/>
          <ac:spMkLst>
            <pc:docMk/>
            <pc:sldMk cId="1656093224" sldId="274"/>
            <ac:spMk id="14" creationId="{158E1C6E-D299-4F5D-B15B-155EBF7F62FD}"/>
          </ac:spMkLst>
        </pc:spChg>
        <pc:picChg chg="add del mod ord replId">
          <ac:chgData name="Parinder Paul Singh" userId="S::nz340925@dal.ca::76f08a9b-69cb-4b99-9775-4aeda942b14a" providerId="AD" clId="Web-{85D4BBF9-8AE4-67E0-CA7C-D460B34D19D9}" dt="2018-10-01T03:17:16.586" v="200"/>
          <ac:picMkLst>
            <pc:docMk/>
            <pc:sldMk cId="1656093224" sldId="274"/>
            <ac:picMk id="6" creationId="{A9C2B4A8-16B8-4CA0-86B6-4FFFAD9D03ED}"/>
          </ac:picMkLst>
        </pc:picChg>
        <pc:picChg chg="add">
          <ac:chgData name="Parinder Paul Singh" userId="S::nz340925@dal.ca::76f08a9b-69cb-4b99-9775-4aeda942b14a" providerId="AD" clId="Web-{85D4BBF9-8AE4-67E0-CA7C-D460B34D19D9}" dt="2018-10-01T03:17:16.586" v="200"/>
          <ac:picMkLst>
            <pc:docMk/>
            <pc:sldMk cId="1656093224" sldId="274"/>
            <ac:picMk id="7" creationId="{A9C2B4A8-16B8-4CA0-86B6-4FFFAD9D03ED}"/>
          </ac:picMkLst>
        </pc:picChg>
      </pc:sldChg>
    </pc:docChg>
  </pc:docChgLst>
  <pc:docChgLst>
    <pc:chgData name="Parinder Paul Singh" userId="S::nz340925@dal.ca::76f08a9b-69cb-4b99-9775-4aeda942b14a" providerId="AD" clId="Web-{F0AFF5CB-F9CC-3DC7-E27D-D9F3BE9342FA}"/>
    <pc:docChg chg="addSld modSld">
      <pc:chgData name="Parinder Paul Singh" userId="S::nz340925@dal.ca::76f08a9b-69cb-4b99-9775-4aeda942b14a" providerId="AD" clId="Web-{F0AFF5CB-F9CC-3DC7-E27D-D9F3BE9342FA}" dt="2018-10-09T06:41:51.129" v="416"/>
      <pc:docMkLst>
        <pc:docMk/>
      </pc:docMkLst>
      <pc:sldChg chg="modSp">
        <pc:chgData name="Parinder Paul Singh" userId="S::nz340925@dal.ca::76f08a9b-69cb-4b99-9775-4aeda942b14a" providerId="AD" clId="Web-{F0AFF5CB-F9CC-3DC7-E27D-D9F3BE9342FA}" dt="2018-10-09T06:40:10.260" v="391"/>
        <pc:sldMkLst>
          <pc:docMk/>
          <pc:sldMk cId="2767872520" sldId="264"/>
        </pc:sldMkLst>
        <pc:spChg chg="mod">
          <ac:chgData name="Parinder Paul Singh" userId="S::nz340925@dal.ca::76f08a9b-69cb-4b99-9775-4aeda942b14a" providerId="AD" clId="Web-{F0AFF5CB-F9CC-3DC7-E27D-D9F3BE9342FA}" dt="2018-10-09T06:40:10.245" v="390"/>
          <ac:spMkLst>
            <pc:docMk/>
            <pc:sldMk cId="2767872520" sldId="264"/>
            <ac:spMk id="2" creationId="{BD1A83E0-47D3-4AD1-980A-B2001AC611EB}"/>
          </ac:spMkLst>
        </pc:spChg>
        <pc:spChg chg="mod">
          <ac:chgData name="Parinder Paul Singh" userId="S::nz340925@dal.ca::76f08a9b-69cb-4b99-9775-4aeda942b14a" providerId="AD" clId="Web-{F0AFF5CB-F9CC-3DC7-E27D-D9F3BE9342FA}" dt="2018-10-09T06:40:10.260" v="391"/>
          <ac:spMkLst>
            <pc:docMk/>
            <pc:sldMk cId="2767872520" sldId="264"/>
            <ac:spMk id="3" creationId="{E0EDC570-7F9F-4F88-9CA1-F1EB1497A3E9}"/>
          </ac:spMkLst>
        </pc:spChg>
      </pc:sldChg>
      <pc:sldChg chg="modSp">
        <pc:chgData name="Parinder Paul Singh" userId="S::nz340925@dal.ca::76f08a9b-69cb-4b99-9775-4aeda942b14a" providerId="AD" clId="Web-{F0AFF5CB-F9CC-3DC7-E27D-D9F3BE9342FA}" dt="2018-10-09T06:40:00.041" v="387" actId="20577"/>
        <pc:sldMkLst>
          <pc:docMk/>
          <pc:sldMk cId="585370913" sldId="266"/>
        </pc:sldMkLst>
        <pc:spChg chg="mod">
          <ac:chgData name="Parinder Paul Singh" userId="S::nz340925@dal.ca::76f08a9b-69cb-4b99-9775-4aeda942b14a" providerId="AD" clId="Web-{F0AFF5CB-F9CC-3DC7-E27D-D9F3BE9342FA}" dt="2018-10-09T06:39:56.572" v="384" actId="20577"/>
          <ac:spMkLst>
            <pc:docMk/>
            <pc:sldMk cId="585370913" sldId="266"/>
            <ac:spMk id="2" creationId="{1C05B2D5-A6F8-4D5A-9684-98765CC463BB}"/>
          </ac:spMkLst>
        </pc:spChg>
        <pc:spChg chg="mod">
          <ac:chgData name="Parinder Paul Singh" userId="S::nz340925@dal.ca::76f08a9b-69cb-4b99-9775-4aeda942b14a" providerId="AD" clId="Web-{F0AFF5CB-F9CC-3DC7-E27D-D9F3BE9342FA}" dt="2018-10-09T06:40:00.041" v="387" actId="20577"/>
          <ac:spMkLst>
            <pc:docMk/>
            <pc:sldMk cId="585370913" sldId="266"/>
            <ac:spMk id="3" creationId="{54C4EDDC-3152-456D-9739-30F512B1151B}"/>
          </ac:spMkLst>
        </pc:spChg>
      </pc:sldChg>
      <pc:sldChg chg="modSp">
        <pc:chgData name="Parinder Paul Singh" userId="S::nz340925@dal.ca::76f08a9b-69cb-4b99-9775-4aeda942b14a" providerId="AD" clId="Web-{F0AFF5CB-F9CC-3DC7-E27D-D9F3BE9342FA}" dt="2018-10-09T06:40:19.151" v="393"/>
        <pc:sldMkLst>
          <pc:docMk/>
          <pc:sldMk cId="2460814392" sldId="268"/>
        </pc:sldMkLst>
        <pc:spChg chg="mod">
          <ac:chgData name="Parinder Paul Singh" userId="S::nz340925@dal.ca::76f08a9b-69cb-4b99-9775-4aeda942b14a" providerId="AD" clId="Web-{F0AFF5CB-F9CC-3DC7-E27D-D9F3BE9342FA}" dt="2018-10-09T06:40:19.135" v="392"/>
          <ac:spMkLst>
            <pc:docMk/>
            <pc:sldMk cId="2460814392" sldId="268"/>
            <ac:spMk id="2" creationId="{741B2CE6-FA35-4075-8480-4A0B5271C955}"/>
          </ac:spMkLst>
        </pc:spChg>
        <pc:spChg chg="mod">
          <ac:chgData name="Parinder Paul Singh" userId="S::nz340925@dal.ca::76f08a9b-69cb-4b99-9775-4aeda942b14a" providerId="AD" clId="Web-{F0AFF5CB-F9CC-3DC7-E27D-D9F3BE9342FA}" dt="2018-10-09T06:40:19.151" v="393"/>
          <ac:spMkLst>
            <pc:docMk/>
            <pc:sldMk cId="2460814392" sldId="268"/>
            <ac:spMk id="6" creationId="{397CDC7B-42A0-47BE-8F4C-14783E95B01F}"/>
          </ac:spMkLst>
        </pc:spChg>
      </pc:sldChg>
      <pc:sldChg chg="modSp">
        <pc:chgData name="Parinder Paul Singh" userId="S::nz340925@dal.ca::76f08a9b-69cb-4b99-9775-4aeda942b14a" providerId="AD" clId="Web-{F0AFF5CB-F9CC-3DC7-E27D-D9F3BE9342FA}" dt="2018-10-09T06:41:22.029" v="409"/>
        <pc:sldMkLst>
          <pc:docMk/>
          <pc:sldMk cId="2423740418" sldId="271"/>
        </pc:sldMkLst>
        <pc:spChg chg="mod">
          <ac:chgData name="Parinder Paul Singh" userId="S::nz340925@dal.ca::76f08a9b-69cb-4b99-9775-4aeda942b14a" providerId="AD" clId="Web-{F0AFF5CB-F9CC-3DC7-E27D-D9F3BE9342FA}" dt="2018-10-09T06:41:22.013" v="408"/>
          <ac:spMkLst>
            <pc:docMk/>
            <pc:sldMk cId="2423740418" sldId="271"/>
            <ac:spMk id="2" creationId="{42F3CD6F-C3EF-43CD-8B03-F9698CD73050}"/>
          </ac:spMkLst>
        </pc:spChg>
        <pc:spChg chg="mod">
          <ac:chgData name="Parinder Paul Singh" userId="S::nz340925@dal.ca::76f08a9b-69cb-4b99-9775-4aeda942b14a" providerId="AD" clId="Web-{F0AFF5CB-F9CC-3DC7-E27D-D9F3BE9342FA}" dt="2018-10-09T06:41:22.029" v="409"/>
          <ac:spMkLst>
            <pc:docMk/>
            <pc:sldMk cId="2423740418" sldId="271"/>
            <ac:spMk id="6" creationId="{C21D62D0-1837-4481-9964-9DC1CC987705}"/>
          </ac:spMkLst>
        </pc:spChg>
      </pc:sldChg>
      <pc:sldChg chg="modSp">
        <pc:chgData name="Parinder Paul Singh" userId="S::nz340925@dal.ca::76f08a9b-69cb-4b99-9775-4aeda942b14a" providerId="AD" clId="Web-{F0AFF5CB-F9CC-3DC7-E27D-D9F3BE9342FA}" dt="2018-10-09T06:40:26.198" v="394" actId="20577"/>
        <pc:sldMkLst>
          <pc:docMk/>
          <pc:sldMk cId="20322463" sldId="272"/>
        </pc:sldMkLst>
        <pc:spChg chg="mod">
          <ac:chgData name="Parinder Paul Singh" userId="S::nz340925@dal.ca::76f08a9b-69cb-4b99-9775-4aeda942b14a" providerId="AD" clId="Web-{F0AFF5CB-F9CC-3DC7-E27D-D9F3BE9342FA}" dt="2018-10-09T06:40:26.198" v="394" actId="20577"/>
          <ac:spMkLst>
            <pc:docMk/>
            <pc:sldMk cId="20322463" sldId="272"/>
            <ac:spMk id="9" creationId="{FBFB9683-6C94-4EAB-9BE9-22D47C7402D0}"/>
          </ac:spMkLst>
        </pc:spChg>
      </pc:sldChg>
      <pc:sldChg chg="modSp">
        <pc:chgData name="Parinder Paul Singh" userId="S::nz340925@dal.ca::76f08a9b-69cb-4b99-9775-4aeda942b14a" providerId="AD" clId="Web-{F0AFF5CB-F9CC-3DC7-E27D-D9F3BE9342FA}" dt="2018-10-09T06:41:28.623" v="412"/>
        <pc:sldMkLst>
          <pc:docMk/>
          <pc:sldMk cId="540776860" sldId="273"/>
        </pc:sldMkLst>
        <pc:spChg chg="mod">
          <ac:chgData name="Parinder Paul Singh" userId="S::nz340925@dal.ca::76f08a9b-69cb-4b99-9775-4aeda942b14a" providerId="AD" clId="Web-{F0AFF5CB-F9CC-3DC7-E27D-D9F3BE9342FA}" dt="2018-10-09T06:41:28.607" v="410"/>
          <ac:spMkLst>
            <pc:docMk/>
            <pc:sldMk cId="540776860" sldId="273"/>
            <ac:spMk id="2" creationId="{4C4231A9-0273-4948-9DF2-6CAE1E3A532E}"/>
          </ac:spMkLst>
        </pc:spChg>
        <pc:spChg chg="mod">
          <ac:chgData name="Parinder Paul Singh" userId="S::nz340925@dal.ca::76f08a9b-69cb-4b99-9775-4aeda942b14a" providerId="AD" clId="Web-{F0AFF5CB-F9CC-3DC7-E27D-D9F3BE9342FA}" dt="2018-10-09T06:41:28.623" v="411"/>
          <ac:spMkLst>
            <pc:docMk/>
            <pc:sldMk cId="540776860" sldId="273"/>
            <ac:spMk id="6" creationId="{096AC3EE-167D-4216-B5E4-B02B19DD1F81}"/>
          </ac:spMkLst>
        </pc:spChg>
        <pc:spChg chg="mod">
          <ac:chgData name="Parinder Paul Singh" userId="S::nz340925@dal.ca::76f08a9b-69cb-4b99-9775-4aeda942b14a" providerId="AD" clId="Web-{F0AFF5CB-F9CC-3DC7-E27D-D9F3BE9342FA}" dt="2018-10-09T06:41:28.623" v="412"/>
          <ac:spMkLst>
            <pc:docMk/>
            <pc:sldMk cId="540776860" sldId="273"/>
            <ac:spMk id="8" creationId="{ECE7154A-C2B3-4B85-8C3F-9FB2B69CFA7D}"/>
          </ac:spMkLst>
        </pc:spChg>
      </pc:sldChg>
      <pc:sldChg chg="modSp">
        <pc:chgData name="Parinder Paul Singh" userId="S::nz340925@dal.ca::76f08a9b-69cb-4b99-9775-4aeda942b14a" providerId="AD" clId="Web-{F0AFF5CB-F9CC-3DC7-E27D-D9F3BE9342FA}" dt="2018-10-09T06:40:32.730" v="397" actId="20577"/>
        <pc:sldMkLst>
          <pc:docMk/>
          <pc:sldMk cId="1656093224" sldId="274"/>
        </pc:sldMkLst>
        <pc:spChg chg="mod">
          <ac:chgData name="Parinder Paul Singh" userId="S::nz340925@dal.ca::76f08a9b-69cb-4b99-9775-4aeda942b14a" providerId="AD" clId="Web-{F0AFF5CB-F9CC-3DC7-E27D-D9F3BE9342FA}" dt="2018-10-09T06:40:32.730" v="397" actId="20577"/>
          <ac:spMkLst>
            <pc:docMk/>
            <pc:sldMk cId="1656093224" sldId="274"/>
            <ac:spMk id="9" creationId="{73069070-C594-47E3-90A6-85E62049C4CB}"/>
          </ac:spMkLst>
        </pc:spChg>
      </pc:sldChg>
      <pc:sldChg chg="modSp">
        <pc:chgData name="Parinder Paul Singh" userId="S::nz340925@dal.ca::76f08a9b-69cb-4b99-9775-4aeda942b14a" providerId="AD" clId="Web-{F0AFF5CB-F9CC-3DC7-E27D-D9F3BE9342FA}" dt="2018-10-09T06:40:43.136" v="403" actId="20577"/>
        <pc:sldMkLst>
          <pc:docMk/>
          <pc:sldMk cId="562204057" sldId="275"/>
        </pc:sldMkLst>
        <pc:spChg chg="mod">
          <ac:chgData name="Parinder Paul Singh" userId="S::nz340925@dal.ca::76f08a9b-69cb-4b99-9775-4aeda942b14a" providerId="AD" clId="Web-{F0AFF5CB-F9CC-3DC7-E27D-D9F3BE9342FA}" dt="2018-10-09T06:40:39.199" v="400" actId="20577"/>
          <ac:spMkLst>
            <pc:docMk/>
            <pc:sldMk cId="562204057" sldId="275"/>
            <ac:spMk id="2" creationId="{EF35AA28-1E2D-4773-A4E0-7D8525375316}"/>
          </ac:spMkLst>
        </pc:spChg>
        <pc:spChg chg="mod">
          <ac:chgData name="Parinder Paul Singh" userId="S::nz340925@dal.ca::76f08a9b-69cb-4b99-9775-4aeda942b14a" providerId="AD" clId="Web-{F0AFF5CB-F9CC-3DC7-E27D-D9F3BE9342FA}" dt="2018-10-09T06:40:43.136" v="403" actId="20577"/>
          <ac:spMkLst>
            <pc:docMk/>
            <pc:sldMk cId="562204057" sldId="275"/>
            <ac:spMk id="3" creationId="{4915CE1E-D754-4A4E-ADBD-A7C32C533F2A}"/>
          </ac:spMkLst>
        </pc:spChg>
      </pc:sldChg>
      <pc:sldChg chg="modSp">
        <pc:chgData name="Parinder Paul Singh" userId="S::nz340925@dal.ca::76f08a9b-69cb-4b99-9775-4aeda942b14a" providerId="AD" clId="Web-{F0AFF5CB-F9CC-3DC7-E27D-D9F3BE9342FA}" dt="2018-10-09T06:41:44.535" v="414"/>
        <pc:sldMkLst>
          <pc:docMk/>
          <pc:sldMk cId="3987258201" sldId="277"/>
        </pc:sldMkLst>
        <pc:spChg chg="mod">
          <ac:chgData name="Parinder Paul Singh" userId="S::nz340925@dal.ca::76f08a9b-69cb-4b99-9775-4aeda942b14a" providerId="AD" clId="Web-{F0AFF5CB-F9CC-3DC7-E27D-D9F3BE9342FA}" dt="2018-10-09T06:41:44.535" v="413"/>
          <ac:spMkLst>
            <pc:docMk/>
            <pc:sldMk cId="3987258201" sldId="277"/>
            <ac:spMk id="2" creationId="{071E0F22-8B5D-4C39-88B6-B13AD10BFEB2}"/>
          </ac:spMkLst>
        </pc:spChg>
        <pc:spChg chg="mod">
          <ac:chgData name="Parinder Paul Singh" userId="S::nz340925@dal.ca::76f08a9b-69cb-4b99-9775-4aeda942b14a" providerId="AD" clId="Web-{F0AFF5CB-F9CC-3DC7-E27D-D9F3BE9342FA}" dt="2018-10-09T06:41:44.535" v="414"/>
          <ac:spMkLst>
            <pc:docMk/>
            <pc:sldMk cId="3987258201" sldId="277"/>
            <ac:spMk id="9" creationId="{B65F2219-B458-48E8-82EF-0524D9E0F0EF}"/>
          </ac:spMkLst>
        </pc:spChg>
      </pc:sldChg>
      <pc:sldChg chg="modSp">
        <pc:chgData name="Parinder Paul Singh" userId="S::nz340925@dal.ca::76f08a9b-69cb-4b99-9775-4aeda942b14a" providerId="AD" clId="Web-{F0AFF5CB-F9CC-3DC7-E27D-D9F3BE9342FA}" dt="2018-10-09T06:41:51.129" v="416"/>
        <pc:sldMkLst>
          <pc:docMk/>
          <pc:sldMk cId="3289819078" sldId="278"/>
        </pc:sldMkLst>
        <pc:spChg chg="mod">
          <ac:chgData name="Parinder Paul Singh" userId="S::nz340925@dal.ca::76f08a9b-69cb-4b99-9775-4aeda942b14a" providerId="AD" clId="Web-{F0AFF5CB-F9CC-3DC7-E27D-D9F3BE9342FA}" dt="2018-10-09T06:41:51.113" v="415"/>
          <ac:spMkLst>
            <pc:docMk/>
            <pc:sldMk cId="3289819078" sldId="278"/>
            <ac:spMk id="2" creationId="{55124898-877D-47D1-8C01-0529A8DF14D7}"/>
          </ac:spMkLst>
        </pc:spChg>
        <pc:spChg chg="mod">
          <ac:chgData name="Parinder Paul Singh" userId="S::nz340925@dal.ca::76f08a9b-69cb-4b99-9775-4aeda942b14a" providerId="AD" clId="Web-{F0AFF5CB-F9CC-3DC7-E27D-D9F3BE9342FA}" dt="2018-10-09T06:41:51.129" v="416"/>
          <ac:spMkLst>
            <pc:docMk/>
            <pc:sldMk cId="3289819078" sldId="278"/>
            <ac:spMk id="18" creationId="{C4A5FEA4-8C9E-411A-B8AF-B06CE22551AA}"/>
          </ac:spMkLst>
        </pc:spChg>
      </pc:sldChg>
      <pc:sldChg chg="modSp">
        <pc:chgData name="Parinder Paul Singh" userId="S::nz340925@dal.ca::76f08a9b-69cb-4b99-9775-4aeda942b14a" providerId="AD" clId="Web-{F0AFF5CB-F9CC-3DC7-E27D-D9F3BE9342FA}" dt="2018-10-09T06:41:02.371" v="407"/>
        <pc:sldMkLst>
          <pc:docMk/>
          <pc:sldMk cId="1995741539" sldId="287"/>
        </pc:sldMkLst>
        <pc:spChg chg="mod">
          <ac:chgData name="Parinder Paul Singh" userId="S::nz340925@dal.ca::76f08a9b-69cb-4b99-9775-4aeda942b14a" providerId="AD" clId="Web-{F0AFF5CB-F9CC-3DC7-E27D-D9F3BE9342FA}" dt="2018-10-09T06:41:02.356" v="406"/>
          <ac:spMkLst>
            <pc:docMk/>
            <pc:sldMk cId="1995741539" sldId="287"/>
            <ac:spMk id="2" creationId="{AEA06C6A-D8BF-4BC5-BC5B-2D02A5C83FF3}"/>
          </ac:spMkLst>
        </pc:spChg>
        <pc:spChg chg="mod">
          <ac:chgData name="Parinder Paul Singh" userId="S::nz340925@dal.ca::76f08a9b-69cb-4b99-9775-4aeda942b14a" providerId="AD" clId="Web-{F0AFF5CB-F9CC-3DC7-E27D-D9F3BE9342FA}" dt="2018-10-09T06:41:02.371" v="407"/>
          <ac:spMkLst>
            <pc:docMk/>
            <pc:sldMk cId="1995741539" sldId="287"/>
            <ac:spMk id="9" creationId="{B78174F6-9F7C-426F-A888-A73858D6C96A}"/>
          </ac:spMkLst>
        </pc:spChg>
      </pc:sldChg>
      <pc:sldChg chg="modSp">
        <pc:chgData name="Parinder Paul Singh" userId="S::nz340925@dal.ca::76f08a9b-69cb-4b99-9775-4aeda942b14a" providerId="AD" clId="Web-{F0AFF5CB-F9CC-3DC7-E27D-D9F3BE9342FA}" dt="2018-10-09T05:17:29.489" v="180" actId="20577"/>
        <pc:sldMkLst>
          <pc:docMk/>
          <pc:sldMk cId="998420506" sldId="350"/>
        </pc:sldMkLst>
        <pc:spChg chg="mod">
          <ac:chgData name="Parinder Paul Singh" userId="S::nz340925@dal.ca::76f08a9b-69cb-4b99-9775-4aeda942b14a" providerId="AD" clId="Web-{F0AFF5CB-F9CC-3DC7-E27D-D9F3BE9342FA}" dt="2018-10-09T05:17:29.489" v="180" actId="20577"/>
          <ac:spMkLst>
            <pc:docMk/>
            <pc:sldMk cId="998420506" sldId="350"/>
            <ac:spMk id="3" creationId="{68FBF120-EB58-46CC-9ACE-54D2B1801EDA}"/>
          </ac:spMkLst>
        </pc:spChg>
      </pc:sldChg>
      <pc:sldChg chg="addSp delSp modSp new">
        <pc:chgData name="Parinder Paul Singh" userId="S::nz340925@dal.ca::76f08a9b-69cb-4b99-9775-4aeda942b14a" providerId="AD" clId="Web-{F0AFF5CB-F9CC-3DC7-E27D-D9F3BE9342FA}" dt="2018-10-09T05:45:39.621" v="366"/>
        <pc:sldMkLst>
          <pc:docMk/>
          <pc:sldMk cId="4162392470" sldId="351"/>
        </pc:sldMkLst>
        <pc:spChg chg="mod">
          <ac:chgData name="Parinder Paul Singh" userId="S::nz340925@dal.ca::76f08a9b-69cb-4b99-9775-4aeda942b14a" providerId="AD" clId="Web-{F0AFF5CB-F9CC-3DC7-E27D-D9F3BE9342FA}" dt="2018-10-09T05:15:14.748" v="7" actId="20577"/>
          <ac:spMkLst>
            <pc:docMk/>
            <pc:sldMk cId="4162392470" sldId="351"/>
            <ac:spMk id="2" creationId="{9BF6128E-7D1A-41F3-B34D-6FE4C631A5E4}"/>
          </ac:spMkLst>
        </pc:spChg>
        <pc:spChg chg="del">
          <ac:chgData name="Parinder Paul Singh" userId="S::nz340925@dal.ca::76f08a9b-69cb-4b99-9775-4aeda942b14a" providerId="AD" clId="Web-{F0AFF5CB-F9CC-3DC7-E27D-D9F3BE9342FA}" dt="2018-10-09T05:15:04.013" v="1"/>
          <ac:spMkLst>
            <pc:docMk/>
            <pc:sldMk cId="4162392470" sldId="351"/>
            <ac:spMk id="3" creationId="{AD2B9967-AA05-4642-9788-AFC3EA5F12F3}"/>
          </ac:spMkLst>
        </pc:spChg>
        <pc:spChg chg="add del">
          <ac:chgData name="Parinder Paul Singh" userId="S::nz340925@dal.ca::76f08a9b-69cb-4b99-9775-4aeda942b14a" providerId="AD" clId="Web-{F0AFF5CB-F9CC-3DC7-E27D-D9F3BE9342FA}" dt="2018-10-09T05:45:39.621" v="366"/>
          <ac:spMkLst>
            <pc:docMk/>
            <pc:sldMk cId="4162392470" sldId="351"/>
            <ac:spMk id="7" creationId="{A3831723-F100-45FF-ACA3-3067BB24B1E1}"/>
          </ac:spMkLst>
        </pc:spChg>
        <pc:picChg chg="add mod ord">
          <ac:chgData name="Parinder Paul Singh" userId="S::nz340925@dal.ca::76f08a9b-69cb-4b99-9775-4aeda942b14a" providerId="AD" clId="Web-{F0AFF5CB-F9CC-3DC7-E27D-D9F3BE9342FA}" dt="2018-10-09T05:15:27.936" v="11" actId="14100"/>
          <ac:picMkLst>
            <pc:docMk/>
            <pc:sldMk cId="4162392470" sldId="351"/>
            <ac:picMk id="4" creationId="{15E635A7-2630-4EEA-85D1-032358AA2057}"/>
          </ac:picMkLst>
        </pc:picChg>
      </pc:sldChg>
      <pc:sldChg chg="addSp delSp modSp new mod setBg setClrOvrMap">
        <pc:chgData name="Parinder Paul Singh" userId="S::nz340925@dal.ca::76f08a9b-69cb-4b99-9775-4aeda942b14a" providerId="AD" clId="Web-{F0AFF5CB-F9CC-3DC7-E27D-D9F3BE9342FA}" dt="2018-10-09T05:45:49.106" v="369" actId="688"/>
        <pc:sldMkLst>
          <pc:docMk/>
          <pc:sldMk cId="3731827242" sldId="352"/>
        </pc:sldMkLst>
        <pc:spChg chg="mod">
          <ac:chgData name="Parinder Paul Singh" userId="S::nz340925@dal.ca::76f08a9b-69cb-4b99-9775-4aeda942b14a" providerId="AD" clId="Web-{F0AFF5CB-F9CC-3DC7-E27D-D9F3BE9342FA}" dt="2018-10-09T05:45:23.699" v="362" actId="14100"/>
          <ac:spMkLst>
            <pc:docMk/>
            <pc:sldMk cId="3731827242" sldId="352"/>
            <ac:spMk id="2" creationId="{FB18B428-7877-4F3B-A682-CCC34073486F}"/>
          </ac:spMkLst>
        </pc:spChg>
        <pc:spChg chg="del mod">
          <ac:chgData name="Parinder Paul Singh" userId="S::nz340925@dal.ca::76f08a9b-69cb-4b99-9775-4aeda942b14a" providerId="AD" clId="Web-{F0AFF5CB-F9CC-3DC7-E27D-D9F3BE9342FA}" dt="2018-10-09T05:44:19.758" v="347"/>
          <ac:spMkLst>
            <pc:docMk/>
            <pc:sldMk cId="3731827242" sldId="352"/>
            <ac:spMk id="3" creationId="{3A4D0DC1-5836-40CB-BA95-9FA3B602FACA}"/>
          </ac:spMkLst>
        </pc:spChg>
        <pc:spChg chg="add del mod">
          <ac:chgData name="Parinder Paul Singh" userId="S::nz340925@dal.ca::76f08a9b-69cb-4b99-9775-4aeda942b14a" providerId="AD" clId="Web-{F0AFF5CB-F9CC-3DC7-E27D-D9F3BE9342FA}" dt="2018-10-09T05:30:13.946" v="346"/>
          <ac:spMkLst>
            <pc:docMk/>
            <pc:sldMk cId="3731827242" sldId="352"/>
            <ac:spMk id="4" creationId="{E972ABF2-1540-4A1F-AFB7-22148E37E504}"/>
          </ac:spMkLst>
        </pc:spChg>
        <pc:spChg chg="add del">
          <ac:chgData name="Parinder Paul Singh" userId="S::nz340925@dal.ca::76f08a9b-69cb-4b99-9775-4aeda942b14a" providerId="AD" clId="Web-{F0AFF5CB-F9CC-3DC7-E27D-D9F3BE9342FA}" dt="2018-10-09T05:45:02.604" v="360"/>
          <ac:spMkLst>
            <pc:docMk/>
            <pc:sldMk cId="3731827242" sldId="352"/>
            <ac:spMk id="10" creationId="{133F8CB7-795C-4272-9073-64D8CF97F220}"/>
          </ac:spMkLst>
        </pc:spChg>
        <pc:spChg chg="add mod">
          <ac:chgData name="Parinder Paul Singh" userId="S::nz340925@dal.ca::76f08a9b-69cb-4b99-9775-4aeda942b14a" providerId="AD" clId="Web-{F0AFF5CB-F9CC-3DC7-E27D-D9F3BE9342FA}" dt="2018-10-09T05:45:49.106" v="369" actId="688"/>
          <ac:spMkLst>
            <pc:docMk/>
            <pc:sldMk cId="3731827242" sldId="352"/>
            <ac:spMk id="11" creationId="{A47FFD3B-2D84-4EED-8E12-F022B2D0C599}"/>
          </ac:spMkLst>
        </pc:spChg>
        <pc:spChg chg="add del">
          <ac:chgData name="Parinder Paul Singh" userId="S::nz340925@dal.ca::76f08a9b-69cb-4b99-9775-4aeda942b14a" providerId="AD" clId="Web-{F0AFF5CB-F9CC-3DC7-E27D-D9F3BE9342FA}" dt="2018-10-09T05:45:02.604" v="360"/>
          <ac:spMkLst>
            <pc:docMk/>
            <pc:sldMk cId="3731827242" sldId="352"/>
            <ac:spMk id="12" creationId="{B7743172-17A8-4FA4-8434-B813E03B7665}"/>
          </ac:spMkLst>
        </pc:spChg>
        <pc:spChg chg="add del">
          <ac:chgData name="Parinder Paul Singh" userId="S::nz340925@dal.ca::76f08a9b-69cb-4b99-9775-4aeda942b14a" providerId="AD" clId="Web-{F0AFF5CB-F9CC-3DC7-E27D-D9F3BE9342FA}" dt="2018-10-09T05:45:02.604" v="360"/>
          <ac:spMkLst>
            <pc:docMk/>
            <pc:sldMk cId="3731827242" sldId="352"/>
            <ac:spMk id="14" creationId="{4CE1233C-FD2F-489E-BFDE-086F5FED6491}"/>
          </ac:spMkLst>
        </pc:spChg>
        <pc:picChg chg="add mod ord">
          <ac:chgData name="Parinder Paul Singh" userId="S::nz340925@dal.ca::76f08a9b-69cb-4b99-9775-4aeda942b14a" providerId="AD" clId="Web-{F0AFF5CB-F9CC-3DC7-E27D-D9F3BE9342FA}" dt="2018-10-09T05:45:31.496" v="365" actId="14100"/>
          <ac:picMkLst>
            <pc:docMk/>
            <pc:sldMk cId="3731827242" sldId="352"/>
            <ac:picMk id="5" creationId="{0DC5CDDA-520C-4B0A-9822-80E896750AFC}"/>
          </ac:picMkLst>
        </pc:picChg>
      </pc:sldChg>
      <pc:sldChg chg="modSp new">
        <pc:chgData name="Parinder Paul Singh" userId="S::nz340925@dal.ca::76f08a9b-69cb-4b99-9775-4aeda942b14a" providerId="AD" clId="Web-{F0AFF5CB-F9CC-3DC7-E27D-D9F3BE9342FA}" dt="2018-10-09T05:46:28.155" v="383" actId="20577"/>
        <pc:sldMkLst>
          <pc:docMk/>
          <pc:sldMk cId="3397841071" sldId="353"/>
        </pc:sldMkLst>
        <pc:spChg chg="mod">
          <ac:chgData name="Parinder Paul Singh" userId="S::nz340925@dal.ca::76f08a9b-69cb-4b99-9775-4aeda942b14a" providerId="AD" clId="Web-{F0AFF5CB-F9CC-3DC7-E27D-D9F3BE9342FA}" dt="2018-10-09T05:46:28.155" v="383" actId="20577"/>
          <ac:spMkLst>
            <pc:docMk/>
            <pc:sldMk cId="3397841071" sldId="353"/>
            <ac:spMk id="2" creationId="{B1648BDC-0564-44D9-88BC-750DE197EA55}"/>
          </ac:spMkLst>
        </pc:spChg>
      </pc:sldChg>
    </pc:docChg>
  </pc:docChgLst>
  <pc:docChgLst>
    <pc:chgData name="Parinder Paul Singh" userId="S::nz340925@dal.ca::76f08a9b-69cb-4b99-9775-4aeda942b14a" providerId="AD" clId="Web-{5CE4A6CA-137A-3C8F-EF45-774C4EDDE61E}"/>
    <pc:docChg chg="addSld modSld">
      <pc:chgData name="Parinder Paul Singh" userId="S::nz340925@dal.ca::76f08a9b-69cb-4b99-9775-4aeda942b14a" providerId="AD" clId="Web-{5CE4A6CA-137A-3C8F-EF45-774C4EDDE61E}" dt="2018-10-11T04:05:59.570" v="590"/>
      <pc:docMkLst>
        <pc:docMk/>
      </pc:docMkLst>
      <pc:sldChg chg="modSp">
        <pc:chgData name="Parinder Paul Singh" userId="S::nz340925@dal.ca::76f08a9b-69cb-4b99-9775-4aeda942b14a" providerId="AD" clId="Web-{5CE4A6CA-137A-3C8F-EF45-774C4EDDE61E}" dt="2018-10-11T03:47:30.710" v="562" actId="20577"/>
        <pc:sldMkLst>
          <pc:docMk/>
          <pc:sldMk cId="121338387" sldId="380"/>
        </pc:sldMkLst>
        <pc:spChg chg="mod">
          <ac:chgData name="Parinder Paul Singh" userId="S::nz340925@dal.ca::76f08a9b-69cb-4b99-9775-4aeda942b14a" providerId="AD" clId="Web-{5CE4A6CA-137A-3C8F-EF45-774C4EDDE61E}" dt="2018-10-11T03:40:19.831" v="77" actId="20577"/>
          <ac:spMkLst>
            <pc:docMk/>
            <pc:sldMk cId="121338387" sldId="380"/>
            <ac:spMk id="2" creationId="{F22FC517-1340-4454-88F5-4B92F5F75918}"/>
          </ac:spMkLst>
        </pc:spChg>
        <pc:spChg chg="mod">
          <ac:chgData name="Parinder Paul Singh" userId="S::nz340925@dal.ca::76f08a9b-69cb-4b99-9775-4aeda942b14a" providerId="AD" clId="Web-{5CE4A6CA-137A-3C8F-EF45-774C4EDDE61E}" dt="2018-10-11T03:47:30.710" v="562" actId="20577"/>
          <ac:spMkLst>
            <pc:docMk/>
            <pc:sldMk cId="121338387" sldId="380"/>
            <ac:spMk id="3" creationId="{F4484BCE-AD25-4A5E-AFB2-9DFD37729CFB}"/>
          </ac:spMkLst>
        </pc:spChg>
      </pc:sldChg>
      <pc:sldChg chg="addSp delSp modSp new mod setBg">
        <pc:chgData name="Parinder Paul Singh" userId="S::nz340925@dal.ca::76f08a9b-69cb-4b99-9775-4aeda942b14a" providerId="AD" clId="Web-{5CE4A6CA-137A-3C8F-EF45-774C4EDDE61E}" dt="2018-10-11T04:05:15.365" v="589" actId="14100"/>
        <pc:sldMkLst>
          <pc:docMk/>
          <pc:sldMk cId="4146795943" sldId="381"/>
        </pc:sldMkLst>
        <pc:spChg chg="mod">
          <ac:chgData name="Parinder Paul Singh" userId="S::nz340925@dal.ca::76f08a9b-69cb-4b99-9775-4aeda942b14a" providerId="AD" clId="Web-{5CE4A6CA-137A-3C8F-EF45-774C4EDDE61E}" dt="2018-10-11T04:04:44.145" v="577"/>
          <ac:spMkLst>
            <pc:docMk/>
            <pc:sldMk cId="4146795943" sldId="381"/>
            <ac:spMk id="2" creationId="{D77C3D8F-0D33-4D49-9804-EA8013A16702}"/>
          </ac:spMkLst>
        </pc:spChg>
        <pc:spChg chg="del">
          <ac:chgData name="Parinder Paul Singh" userId="S::nz340925@dal.ca::76f08a9b-69cb-4b99-9775-4aeda942b14a" providerId="AD" clId="Web-{5CE4A6CA-137A-3C8F-EF45-774C4EDDE61E}" dt="2018-10-11T04:00:12.564" v="575"/>
          <ac:spMkLst>
            <pc:docMk/>
            <pc:sldMk cId="4146795943" sldId="381"/>
            <ac:spMk id="3" creationId="{0F1F37D0-7E71-412C-AD2C-9E7063972C0F}"/>
          </ac:spMkLst>
        </pc:spChg>
        <pc:spChg chg="add">
          <ac:chgData name="Parinder Paul Singh" userId="S::nz340925@dal.ca::76f08a9b-69cb-4b99-9775-4aeda942b14a" providerId="AD" clId="Web-{5CE4A6CA-137A-3C8F-EF45-774C4EDDE61E}" dt="2018-10-11T04:04:44.145" v="577"/>
          <ac:spMkLst>
            <pc:docMk/>
            <pc:sldMk cId="4146795943" sldId="381"/>
            <ac:spMk id="11" creationId="{11114F18-D12D-43C6-895F-5BA92C290CC1}"/>
          </ac:spMkLst>
        </pc:spChg>
        <pc:grpChg chg="add">
          <ac:chgData name="Parinder Paul Singh" userId="S::nz340925@dal.ca::76f08a9b-69cb-4b99-9775-4aeda942b14a" providerId="AD" clId="Web-{5CE4A6CA-137A-3C8F-EF45-774C4EDDE61E}" dt="2018-10-11T04:04:44.145" v="577"/>
          <ac:grpSpMkLst>
            <pc:docMk/>
            <pc:sldMk cId="4146795943" sldId="381"/>
            <ac:grpSpMk id="13" creationId="{DE2DD4A6-DC96-421E-9E1C-7CD0D26814F8}"/>
          </ac:grpSpMkLst>
        </pc:grpChg>
        <pc:picChg chg="add mod ord">
          <ac:chgData name="Parinder Paul Singh" userId="S::nz340925@dal.ca::76f08a9b-69cb-4b99-9775-4aeda942b14a" providerId="AD" clId="Web-{5CE4A6CA-137A-3C8F-EF45-774C4EDDE61E}" dt="2018-10-11T04:05:10.600" v="588" actId="14100"/>
          <ac:picMkLst>
            <pc:docMk/>
            <pc:sldMk cId="4146795943" sldId="381"/>
            <ac:picMk id="4" creationId="{D03866B1-0A30-4265-B64A-B9D8DB73414D}"/>
          </ac:picMkLst>
        </pc:picChg>
        <pc:picChg chg="add mod">
          <ac:chgData name="Parinder Paul Singh" userId="S::nz340925@dal.ca::76f08a9b-69cb-4b99-9775-4aeda942b14a" providerId="AD" clId="Web-{5CE4A6CA-137A-3C8F-EF45-774C4EDDE61E}" dt="2018-10-11T04:05:15.365" v="589" actId="14100"/>
          <ac:picMkLst>
            <pc:docMk/>
            <pc:sldMk cId="4146795943" sldId="381"/>
            <ac:picMk id="6" creationId="{10B8143D-D497-48BB-828E-200512BD49D8}"/>
          </ac:picMkLst>
        </pc:picChg>
      </pc:sldChg>
      <pc:sldChg chg="new">
        <pc:chgData name="Parinder Paul Singh" userId="S::nz340925@dal.ca::76f08a9b-69cb-4b99-9775-4aeda942b14a" providerId="AD" clId="Web-{5CE4A6CA-137A-3C8F-EF45-774C4EDDE61E}" dt="2018-10-11T04:05:59.570" v="590"/>
        <pc:sldMkLst>
          <pc:docMk/>
          <pc:sldMk cId="173222012" sldId="382"/>
        </pc:sldMkLst>
      </pc:sldChg>
    </pc:docChg>
  </pc:docChgLst>
  <pc:docChgLst>
    <pc:chgData name="Parinder Paul Singh" userId="S::nz340925@dal.ca::76f08a9b-69cb-4b99-9775-4aeda942b14a" providerId="AD" clId="Web-{E63E7D7A-910D-5093-5A88-AAE7F4CA9F90}"/>
    <pc:docChg chg="addSld modSld sldOrd">
      <pc:chgData name="Parinder Paul Singh" userId="S::nz340925@dal.ca::76f08a9b-69cb-4b99-9775-4aeda942b14a" providerId="AD" clId="Web-{E63E7D7A-910D-5093-5A88-AAE7F4CA9F90}" dt="2018-10-07T10:02:26.975" v="3457" actId="20577"/>
      <pc:docMkLst>
        <pc:docMk/>
      </pc:docMkLst>
      <pc:sldChg chg="modSp">
        <pc:chgData name="Parinder Paul Singh" userId="S::nz340925@dal.ca::76f08a9b-69cb-4b99-9775-4aeda942b14a" providerId="AD" clId="Web-{E63E7D7A-910D-5093-5A88-AAE7F4CA9F90}" dt="2018-10-07T03:21:53.141" v="1019" actId="20577"/>
        <pc:sldMkLst>
          <pc:docMk/>
          <pc:sldMk cId="202182578" sldId="300"/>
        </pc:sldMkLst>
        <pc:spChg chg="mod">
          <ac:chgData name="Parinder Paul Singh" userId="S::nz340925@dal.ca::76f08a9b-69cb-4b99-9775-4aeda942b14a" providerId="AD" clId="Web-{E63E7D7A-910D-5093-5A88-AAE7F4CA9F90}" dt="2018-10-07T03:21:53.141" v="1019" actId="20577"/>
          <ac:spMkLst>
            <pc:docMk/>
            <pc:sldMk cId="202182578" sldId="300"/>
            <ac:spMk id="8" creationId="{2A3F589E-7223-4EF7-A97D-358D641CECE6}"/>
          </ac:spMkLst>
        </pc:spChg>
      </pc:sldChg>
      <pc:sldChg chg="addSp modSp mod setBg setClrOvrMap">
        <pc:chgData name="Parinder Paul Singh" userId="S::nz340925@dal.ca::76f08a9b-69cb-4b99-9775-4aeda942b14a" providerId="AD" clId="Web-{E63E7D7A-910D-5093-5A88-AAE7F4CA9F90}" dt="2018-10-07T07:29:09.895" v="1723" actId="20577"/>
        <pc:sldMkLst>
          <pc:docMk/>
          <pc:sldMk cId="3637141857" sldId="314"/>
        </pc:sldMkLst>
        <pc:spChg chg="mod">
          <ac:chgData name="Parinder Paul Singh" userId="S::nz340925@dal.ca::76f08a9b-69cb-4b99-9775-4aeda942b14a" providerId="AD" clId="Web-{E63E7D7A-910D-5093-5A88-AAE7F4CA9F90}" dt="2018-10-07T07:28:04.563" v="1605"/>
          <ac:spMkLst>
            <pc:docMk/>
            <pc:sldMk cId="3637141857" sldId="314"/>
            <ac:spMk id="2" creationId="{BD41D9EA-8308-4813-8444-FD416DAB05B4}"/>
          </ac:spMkLst>
        </pc:spChg>
        <pc:spChg chg="mod ord">
          <ac:chgData name="Parinder Paul Singh" userId="S::nz340925@dal.ca::76f08a9b-69cb-4b99-9775-4aeda942b14a" providerId="AD" clId="Web-{E63E7D7A-910D-5093-5A88-AAE7F4CA9F90}" dt="2018-10-07T07:29:09.895" v="1723" actId="20577"/>
          <ac:spMkLst>
            <pc:docMk/>
            <pc:sldMk cId="3637141857" sldId="314"/>
            <ac:spMk id="3" creationId="{88CBFF83-2C3E-48C7-BA02-C963473ABE64}"/>
          </ac:spMkLst>
        </pc:spChg>
        <pc:spChg chg="add">
          <ac:chgData name="Parinder Paul Singh" userId="S::nz340925@dal.ca::76f08a9b-69cb-4b99-9775-4aeda942b14a" providerId="AD" clId="Web-{E63E7D7A-910D-5093-5A88-AAE7F4CA9F90}" dt="2018-10-07T07:28:04.563" v="1605"/>
          <ac:spMkLst>
            <pc:docMk/>
            <pc:sldMk cId="3637141857" sldId="314"/>
            <ac:spMk id="10" creationId="{A416E3E5-5186-46A4-AFBD-337387D3163D}"/>
          </ac:spMkLst>
        </pc:spChg>
        <pc:spChg chg="add">
          <ac:chgData name="Parinder Paul Singh" userId="S::nz340925@dal.ca::76f08a9b-69cb-4b99-9775-4aeda942b14a" providerId="AD" clId="Web-{E63E7D7A-910D-5093-5A88-AAE7F4CA9F90}" dt="2018-10-07T07:28:04.563" v="1605"/>
          <ac:spMkLst>
            <pc:docMk/>
            <pc:sldMk cId="3637141857" sldId="314"/>
            <ac:spMk id="12" creationId="{7B8FAACC-353E-4F84-BA62-A5514185D9A9}"/>
          </ac:spMkLst>
        </pc:spChg>
        <pc:picChg chg="add mod">
          <ac:chgData name="Parinder Paul Singh" userId="S::nz340925@dal.ca::76f08a9b-69cb-4b99-9775-4aeda942b14a" providerId="AD" clId="Web-{E63E7D7A-910D-5093-5A88-AAE7F4CA9F90}" dt="2018-10-07T07:28:04.563" v="1605"/>
          <ac:picMkLst>
            <pc:docMk/>
            <pc:sldMk cId="3637141857" sldId="314"/>
            <ac:picMk id="5" creationId="{BDCD1127-EE05-4659-9072-1C8135326F2B}"/>
          </ac:picMkLst>
        </pc:picChg>
      </pc:sldChg>
      <pc:sldChg chg="modSp">
        <pc:chgData name="Parinder Paul Singh" userId="S::nz340925@dal.ca::76f08a9b-69cb-4b99-9775-4aeda942b14a" providerId="AD" clId="Web-{E63E7D7A-910D-5093-5A88-AAE7F4CA9F90}" dt="2018-10-07T02:02:29.108" v="273" actId="1076"/>
        <pc:sldMkLst>
          <pc:docMk/>
          <pc:sldMk cId="2023081794" sldId="322"/>
        </pc:sldMkLst>
        <pc:spChg chg="mod">
          <ac:chgData name="Parinder Paul Singh" userId="S::nz340925@dal.ca::76f08a9b-69cb-4b99-9775-4aeda942b14a" providerId="AD" clId="Web-{E63E7D7A-910D-5093-5A88-AAE7F4CA9F90}" dt="2018-10-07T02:02:29.108" v="273" actId="1076"/>
          <ac:spMkLst>
            <pc:docMk/>
            <pc:sldMk cId="2023081794" sldId="322"/>
            <ac:spMk id="3" creationId="{C4F8BBFB-A5B1-4049-B0D3-89322ED04C4B}"/>
          </ac:spMkLst>
        </pc:spChg>
      </pc:sldChg>
      <pc:sldChg chg="addSp delSp modSp new">
        <pc:chgData name="Parinder Paul Singh" userId="S::nz340925@dal.ca::76f08a9b-69cb-4b99-9775-4aeda942b14a" providerId="AD" clId="Web-{E63E7D7A-910D-5093-5A88-AAE7F4CA9F90}" dt="2018-10-07T02:08:27.270" v="286"/>
        <pc:sldMkLst>
          <pc:docMk/>
          <pc:sldMk cId="563867485" sldId="323"/>
        </pc:sldMkLst>
        <pc:spChg chg="mod">
          <ac:chgData name="Parinder Paul Singh" userId="S::nz340925@dal.ca::76f08a9b-69cb-4b99-9775-4aeda942b14a" providerId="AD" clId="Web-{E63E7D7A-910D-5093-5A88-AAE7F4CA9F90}" dt="2018-10-07T02:08:15.863" v="282" actId="20577"/>
          <ac:spMkLst>
            <pc:docMk/>
            <pc:sldMk cId="563867485" sldId="323"/>
            <ac:spMk id="2" creationId="{7B346D4D-1312-44EA-A86D-1B8D19D08398}"/>
          </ac:spMkLst>
        </pc:spChg>
        <pc:spChg chg="del">
          <ac:chgData name="Parinder Paul Singh" userId="S::nz340925@dal.ca::76f08a9b-69cb-4b99-9775-4aeda942b14a" providerId="AD" clId="Web-{E63E7D7A-910D-5093-5A88-AAE7F4CA9F90}" dt="2018-10-07T02:08:03.284" v="275"/>
          <ac:spMkLst>
            <pc:docMk/>
            <pc:sldMk cId="563867485" sldId="323"/>
            <ac:spMk id="3" creationId="{30796972-409F-4B89-8AEF-9678FC225823}"/>
          </ac:spMkLst>
        </pc:spChg>
        <pc:picChg chg="add mod ord">
          <ac:chgData name="Parinder Paul Singh" userId="S::nz340925@dal.ca::76f08a9b-69cb-4b99-9775-4aeda942b14a" providerId="AD" clId="Web-{E63E7D7A-910D-5093-5A88-AAE7F4CA9F90}" dt="2018-10-07T02:08:27.270" v="286"/>
          <ac:picMkLst>
            <pc:docMk/>
            <pc:sldMk cId="563867485" sldId="323"/>
            <ac:picMk id="4" creationId="{72D8D8D5-65EF-4F01-B4A8-B18F35321DAC}"/>
          </ac:picMkLst>
        </pc:picChg>
      </pc:sldChg>
      <pc:sldChg chg="addSp delSp modSp new mod setBg">
        <pc:chgData name="Parinder Paul Singh" userId="S::nz340925@dal.ca::76f08a9b-69cb-4b99-9775-4aeda942b14a" providerId="AD" clId="Web-{E63E7D7A-910D-5093-5A88-AAE7F4CA9F90}" dt="2018-10-07T02:37:24.733" v="771" actId="20577"/>
        <pc:sldMkLst>
          <pc:docMk/>
          <pc:sldMk cId="762604484" sldId="324"/>
        </pc:sldMkLst>
        <pc:spChg chg="mod">
          <ac:chgData name="Parinder Paul Singh" userId="S::nz340925@dal.ca::76f08a9b-69cb-4b99-9775-4aeda942b14a" providerId="AD" clId="Web-{E63E7D7A-910D-5093-5A88-AAE7F4CA9F90}" dt="2018-10-07T02:20:30.212" v="501"/>
          <ac:spMkLst>
            <pc:docMk/>
            <pc:sldMk cId="762604484" sldId="324"/>
            <ac:spMk id="2" creationId="{CF3476AA-288E-46DC-9AF9-7DA9538892FC}"/>
          </ac:spMkLst>
        </pc:spChg>
        <pc:spChg chg="mod ord">
          <ac:chgData name="Parinder Paul Singh" userId="S::nz340925@dal.ca::76f08a9b-69cb-4b99-9775-4aeda942b14a" providerId="AD" clId="Web-{E63E7D7A-910D-5093-5A88-AAE7F4CA9F90}" dt="2018-10-07T02:37:24.733" v="771" actId="20577"/>
          <ac:spMkLst>
            <pc:docMk/>
            <pc:sldMk cId="762604484" sldId="324"/>
            <ac:spMk id="3" creationId="{8DD35657-BFE6-4132-BCF1-2D7F12EB9973}"/>
          </ac:spMkLst>
        </pc:spChg>
        <pc:spChg chg="add mod">
          <ac:chgData name="Parinder Paul Singh" userId="S::nz340925@dal.ca::76f08a9b-69cb-4b99-9775-4aeda942b14a" providerId="AD" clId="Web-{E63E7D7A-910D-5093-5A88-AAE7F4CA9F90}" dt="2018-10-07T02:21:22.137" v="520" actId="1076"/>
          <ac:spMkLst>
            <pc:docMk/>
            <pc:sldMk cId="762604484" sldId="324"/>
            <ac:spMk id="8" creationId="{215BC58E-C54B-44ED-BEDA-264DE9577D0A}"/>
          </ac:spMkLst>
        </pc:spChg>
        <pc:spChg chg="add mod">
          <ac:chgData name="Parinder Paul Singh" userId="S::nz340925@dal.ca::76f08a9b-69cb-4b99-9775-4aeda942b14a" providerId="AD" clId="Web-{E63E7D7A-910D-5093-5A88-AAE7F4CA9F90}" dt="2018-10-07T02:34:55.782" v="745" actId="20577"/>
          <ac:spMkLst>
            <pc:docMk/>
            <pc:sldMk cId="762604484" sldId="324"/>
            <ac:spMk id="11" creationId="{A1DFCBE5-52C1-48A9-89CF-E7D68CCA1620}"/>
          </ac:spMkLst>
        </pc:spChg>
        <pc:spChg chg="add">
          <ac:chgData name="Parinder Paul Singh" userId="S::nz340925@dal.ca::76f08a9b-69cb-4b99-9775-4aeda942b14a" providerId="AD" clId="Web-{E63E7D7A-910D-5093-5A88-AAE7F4CA9F90}" dt="2018-10-07T02:20:30.212" v="501"/>
          <ac:spMkLst>
            <pc:docMk/>
            <pc:sldMk cId="762604484" sldId="324"/>
            <ac:spMk id="13" creationId="{06AB74CA-E76D-4922-91FE-A4AAF0487CE8}"/>
          </ac:spMkLst>
        </pc:spChg>
        <pc:spChg chg="add mod">
          <ac:chgData name="Parinder Paul Singh" userId="S::nz340925@dal.ca::76f08a9b-69cb-4b99-9775-4aeda942b14a" providerId="AD" clId="Web-{E63E7D7A-910D-5093-5A88-AAE7F4CA9F90}" dt="2018-10-07T02:21:41.232" v="526" actId="1076"/>
          <ac:spMkLst>
            <pc:docMk/>
            <pc:sldMk cId="762604484" sldId="324"/>
            <ac:spMk id="15" creationId="{23B917FE-18C1-4CC0-B288-7871EA028E58}"/>
          </ac:spMkLst>
        </pc:spChg>
        <pc:spChg chg="add mod">
          <ac:chgData name="Parinder Paul Singh" userId="S::nz340925@dal.ca::76f08a9b-69cb-4b99-9775-4aeda942b14a" providerId="AD" clId="Web-{E63E7D7A-910D-5093-5A88-AAE7F4CA9F90}" dt="2018-10-07T02:21:37.106" v="525" actId="1076"/>
          <ac:spMkLst>
            <pc:docMk/>
            <pc:sldMk cId="762604484" sldId="324"/>
            <ac:spMk id="16" creationId="{357F9D0A-8C1E-4AB7-8CB8-256F0B7C99C2}"/>
          </ac:spMkLst>
        </pc:spChg>
        <pc:spChg chg="add mod">
          <ac:chgData name="Parinder Paul Singh" userId="S::nz340925@dal.ca::76f08a9b-69cb-4b99-9775-4aeda942b14a" providerId="AD" clId="Web-{E63E7D7A-910D-5093-5A88-AAE7F4CA9F90}" dt="2018-10-07T02:21:32.434" v="524" actId="1076"/>
          <ac:spMkLst>
            <pc:docMk/>
            <pc:sldMk cId="762604484" sldId="324"/>
            <ac:spMk id="17" creationId="{A01B159C-C630-4EF0-B819-17A6B682E986}"/>
          </ac:spMkLst>
        </pc:spChg>
        <pc:picChg chg="add mod">
          <ac:chgData name="Parinder Paul Singh" userId="S::nz340925@dal.ca::76f08a9b-69cb-4b99-9775-4aeda942b14a" providerId="AD" clId="Web-{E63E7D7A-910D-5093-5A88-AAE7F4CA9F90}" dt="2018-10-07T02:20:40.228" v="504" actId="14100"/>
          <ac:picMkLst>
            <pc:docMk/>
            <pc:sldMk cId="762604484" sldId="324"/>
            <ac:picMk id="4" creationId="{F3147F31-A4A4-4D8A-9A32-6106D457C0EC}"/>
          </ac:picMkLst>
        </pc:picChg>
        <pc:picChg chg="add mod">
          <ac:chgData name="Parinder Paul Singh" userId="S::nz340925@dal.ca::76f08a9b-69cb-4b99-9775-4aeda942b14a" providerId="AD" clId="Web-{E63E7D7A-910D-5093-5A88-AAE7F4CA9F90}" dt="2018-10-07T02:21:22.137" v="519" actId="1076"/>
          <ac:picMkLst>
            <pc:docMk/>
            <pc:sldMk cId="762604484" sldId="324"/>
            <ac:picMk id="6" creationId="{0388A6A6-8450-495D-8DB4-881C09CE3D97}"/>
          </ac:picMkLst>
        </pc:picChg>
        <pc:picChg chg="add del mod">
          <ac:chgData name="Parinder Paul Singh" userId="S::nz340925@dal.ca::76f08a9b-69cb-4b99-9775-4aeda942b14a" providerId="AD" clId="Web-{E63E7D7A-910D-5093-5A88-AAE7F4CA9F90}" dt="2018-10-07T02:21:19.011" v="516"/>
          <ac:picMkLst>
            <pc:docMk/>
            <pc:sldMk cId="762604484" sldId="324"/>
            <ac:picMk id="9" creationId="{052DF728-6F56-4B30-9384-E5D61B77A9B0}"/>
          </ac:picMkLst>
        </pc:picChg>
        <pc:picChg chg="add del mod">
          <ac:chgData name="Parinder Paul Singh" userId="S::nz340925@dal.ca::76f08a9b-69cb-4b99-9775-4aeda942b14a" providerId="AD" clId="Web-{E63E7D7A-910D-5093-5A88-AAE7F4CA9F90}" dt="2018-10-07T02:21:15.902" v="515"/>
          <ac:picMkLst>
            <pc:docMk/>
            <pc:sldMk cId="762604484" sldId="324"/>
            <ac:picMk id="12" creationId="{DC183D74-C11D-4C8C-A8AC-5CB70EE23F75}"/>
          </ac:picMkLst>
        </pc:picChg>
      </pc:sldChg>
      <pc:sldChg chg="addSp delSp modSp new mod setBg setClrOvrMap">
        <pc:chgData name="Parinder Paul Singh" userId="S::nz340925@dal.ca::76f08a9b-69cb-4b99-9775-4aeda942b14a" providerId="AD" clId="Web-{E63E7D7A-910D-5093-5A88-AAE7F4CA9F90}" dt="2018-10-07T02:43:43.958" v="940" actId="20577"/>
        <pc:sldMkLst>
          <pc:docMk/>
          <pc:sldMk cId="1389425754" sldId="325"/>
        </pc:sldMkLst>
        <pc:spChg chg="mod">
          <ac:chgData name="Parinder Paul Singh" userId="S::nz340925@dal.ca::76f08a9b-69cb-4b99-9775-4aeda942b14a" providerId="AD" clId="Web-{E63E7D7A-910D-5093-5A88-AAE7F4CA9F90}" dt="2018-10-07T02:28:29.864" v="556"/>
          <ac:spMkLst>
            <pc:docMk/>
            <pc:sldMk cId="1389425754" sldId="325"/>
            <ac:spMk id="2" creationId="{19C0B16C-DEF2-47FF-9DAC-782640FE1A52}"/>
          </ac:spMkLst>
        </pc:spChg>
        <pc:spChg chg="del">
          <ac:chgData name="Parinder Paul Singh" userId="S::nz340925@dal.ca::76f08a9b-69cb-4b99-9775-4aeda942b14a" providerId="AD" clId="Web-{E63E7D7A-910D-5093-5A88-AAE7F4CA9F90}" dt="2018-10-07T02:28:17.066" v="551"/>
          <ac:spMkLst>
            <pc:docMk/>
            <pc:sldMk cId="1389425754" sldId="325"/>
            <ac:spMk id="3" creationId="{7CAFB31E-32BE-45A9-A29E-41CB88FFDFC7}"/>
          </ac:spMkLst>
        </pc:spChg>
        <pc:spChg chg="add mod">
          <ac:chgData name="Parinder Paul Singh" userId="S::nz340925@dal.ca::76f08a9b-69cb-4b99-9775-4aeda942b14a" providerId="AD" clId="Web-{E63E7D7A-910D-5093-5A88-AAE7F4CA9F90}" dt="2018-10-07T02:43:43.958" v="940" actId="20577"/>
          <ac:spMkLst>
            <pc:docMk/>
            <pc:sldMk cId="1389425754" sldId="325"/>
            <ac:spMk id="9" creationId="{2F14E90D-A3DA-49CD-8087-2ED96C3D6F12}"/>
          </ac:spMkLst>
        </pc:spChg>
        <pc:spChg chg="add">
          <ac:chgData name="Parinder Paul Singh" userId="S::nz340925@dal.ca::76f08a9b-69cb-4b99-9775-4aeda942b14a" providerId="AD" clId="Web-{E63E7D7A-910D-5093-5A88-AAE7F4CA9F90}" dt="2018-10-07T02:28:29.864" v="556"/>
          <ac:spMkLst>
            <pc:docMk/>
            <pc:sldMk cId="1389425754" sldId="325"/>
            <ac:spMk id="12" creationId="{A416E3E5-5186-46A4-AFBD-337387D3163D}"/>
          </ac:spMkLst>
        </pc:spChg>
        <pc:spChg chg="add">
          <ac:chgData name="Parinder Paul Singh" userId="S::nz340925@dal.ca::76f08a9b-69cb-4b99-9775-4aeda942b14a" providerId="AD" clId="Web-{E63E7D7A-910D-5093-5A88-AAE7F4CA9F90}" dt="2018-10-07T02:28:29.864" v="556"/>
          <ac:spMkLst>
            <pc:docMk/>
            <pc:sldMk cId="1389425754" sldId="325"/>
            <ac:spMk id="14" creationId="{7B8FAACC-353E-4F84-BA62-A5514185D9A9}"/>
          </ac:spMkLst>
        </pc:spChg>
        <pc:picChg chg="add del mod ord replId">
          <ac:chgData name="Parinder Paul Singh" userId="S::nz340925@dal.ca::76f08a9b-69cb-4b99-9775-4aeda942b14a" providerId="AD" clId="Web-{E63E7D7A-910D-5093-5A88-AAE7F4CA9F90}" dt="2018-10-07T02:28:29.864" v="556"/>
          <ac:picMkLst>
            <pc:docMk/>
            <pc:sldMk cId="1389425754" sldId="325"/>
            <ac:picMk id="6" creationId="{5995A04B-CB4A-40CB-A72D-798F474E4E1A}"/>
          </ac:picMkLst>
        </pc:picChg>
        <pc:picChg chg="add mod">
          <ac:chgData name="Parinder Paul Singh" userId="S::nz340925@dal.ca::76f08a9b-69cb-4b99-9775-4aeda942b14a" providerId="AD" clId="Web-{E63E7D7A-910D-5093-5A88-AAE7F4CA9F90}" dt="2018-10-07T02:29:59.634" v="688" actId="14100"/>
          <ac:picMkLst>
            <pc:docMk/>
            <pc:sldMk cId="1389425754" sldId="325"/>
            <ac:picMk id="7" creationId="{5995A04B-CB4A-40CB-A72D-798F474E4E1A}"/>
          </ac:picMkLst>
        </pc:picChg>
      </pc:sldChg>
      <pc:sldChg chg="addSp modSp new mod ord setBg setClrOvrMap">
        <pc:chgData name="Parinder Paul Singh" userId="S::nz340925@dal.ca::76f08a9b-69cb-4b99-9775-4aeda942b14a" providerId="AD" clId="Web-{E63E7D7A-910D-5093-5A88-AAE7F4CA9F90}" dt="2018-10-07T02:49:13.533" v="1009" actId="14100"/>
        <pc:sldMkLst>
          <pc:docMk/>
          <pc:sldMk cId="1045955270" sldId="326"/>
        </pc:sldMkLst>
        <pc:spChg chg="mod">
          <ac:chgData name="Parinder Paul Singh" userId="S::nz340925@dal.ca::76f08a9b-69cb-4b99-9775-4aeda942b14a" providerId="AD" clId="Web-{E63E7D7A-910D-5093-5A88-AAE7F4CA9F90}" dt="2018-10-07T02:48:48.715" v="1001"/>
          <ac:spMkLst>
            <pc:docMk/>
            <pc:sldMk cId="1045955270" sldId="326"/>
            <ac:spMk id="2" creationId="{48081680-0F83-4033-973E-C5530FFCFBBE}"/>
          </ac:spMkLst>
        </pc:spChg>
        <pc:spChg chg="mod ord">
          <ac:chgData name="Parinder Paul Singh" userId="S::nz340925@dal.ca::76f08a9b-69cb-4b99-9775-4aeda942b14a" providerId="AD" clId="Web-{E63E7D7A-910D-5093-5A88-AAE7F4CA9F90}" dt="2018-10-07T02:48:48.715" v="1001"/>
          <ac:spMkLst>
            <pc:docMk/>
            <pc:sldMk cId="1045955270" sldId="326"/>
            <ac:spMk id="3" creationId="{2C3719A1-65AB-4238-BE83-5E333390F13F}"/>
          </ac:spMkLst>
        </pc:spChg>
        <pc:spChg chg="add mod">
          <ac:chgData name="Parinder Paul Singh" userId="S::nz340925@dal.ca::76f08a9b-69cb-4b99-9775-4aeda942b14a" providerId="AD" clId="Web-{E63E7D7A-910D-5093-5A88-AAE7F4CA9F90}" dt="2018-10-07T02:49:02.814" v="1005" actId="1076"/>
          <ac:spMkLst>
            <pc:docMk/>
            <pc:sldMk cId="1045955270" sldId="326"/>
            <ac:spMk id="6" creationId="{0E6C7407-102E-4FCF-9C1A-C8967A4DD17B}"/>
          </ac:spMkLst>
        </pc:spChg>
        <pc:spChg chg="add">
          <ac:chgData name="Parinder Paul Singh" userId="S::nz340925@dal.ca::76f08a9b-69cb-4b99-9775-4aeda942b14a" providerId="AD" clId="Web-{E63E7D7A-910D-5093-5A88-AAE7F4CA9F90}" dt="2018-10-07T02:48:48.715" v="1001"/>
          <ac:spMkLst>
            <pc:docMk/>
            <pc:sldMk cId="1045955270" sldId="326"/>
            <ac:spMk id="9" creationId="{A416E3E5-5186-46A4-AFBD-337387D3163D}"/>
          </ac:spMkLst>
        </pc:spChg>
        <pc:spChg chg="add">
          <ac:chgData name="Parinder Paul Singh" userId="S::nz340925@dal.ca::76f08a9b-69cb-4b99-9775-4aeda942b14a" providerId="AD" clId="Web-{E63E7D7A-910D-5093-5A88-AAE7F4CA9F90}" dt="2018-10-07T02:48:48.715" v="1001"/>
          <ac:spMkLst>
            <pc:docMk/>
            <pc:sldMk cId="1045955270" sldId="326"/>
            <ac:spMk id="11" creationId="{7B8FAACC-353E-4F84-BA62-A5514185D9A9}"/>
          </ac:spMkLst>
        </pc:spChg>
        <pc:picChg chg="add mod">
          <ac:chgData name="Parinder Paul Singh" userId="S::nz340925@dal.ca::76f08a9b-69cb-4b99-9775-4aeda942b14a" providerId="AD" clId="Web-{E63E7D7A-910D-5093-5A88-AAE7F4CA9F90}" dt="2018-10-07T02:49:13.533" v="1009" actId="14100"/>
          <ac:picMkLst>
            <pc:docMk/>
            <pc:sldMk cId="1045955270" sldId="326"/>
            <ac:picMk id="4" creationId="{E2B18024-EF57-4720-A0FF-F171B85C0507}"/>
          </ac:picMkLst>
        </pc:picChg>
      </pc:sldChg>
      <pc:sldChg chg="addSp delSp modSp new mod setBg setClrOvrMap">
        <pc:chgData name="Parinder Paul Singh" userId="S::nz340925@dal.ca::76f08a9b-69cb-4b99-9775-4aeda942b14a" providerId="AD" clId="Web-{E63E7D7A-910D-5093-5A88-AAE7F4CA9F90}" dt="2018-10-07T06:44:34.831" v="1085" actId="20577"/>
        <pc:sldMkLst>
          <pc:docMk/>
          <pc:sldMk cId="1961010086" sldId="327"/>
        </pc:sldMkLst>
        <pc:spChg chg="mod">
          <ac:chgData name="Parinder Paul Singh" userId="S::nz340925@dal.ca::76f08a9b-69cb-4b99-9775-4aeda942b14a" providerId="AD" clId="Web-{E63E7D7A-910D-5093-5A88-AAE7F4CA9F90}" dt="2018-10-07T06:42:08.575" v="1025"/>
          <ac:spMkLst>
            <pc:docMk/>
            <pc:sldMk cId="1961010086" sldId="327"/>
            <ac:spMk id="2" creationId="{547F7D40-5449-4C85-8FB5-78244EE81658}"/>
          </ac:spMkLst>
        </pc:spChg>
        <pc:spChg chg="del">
          <ac:chgData name="Parinder Paul Singh" userId="S::nz340925@dal.ca::76f08a9b-69cb-4b99-9775-4aeda942b14a" providerId="AD" clId="Web-{E63E7D7A-910D-5093-5A88-AAE7F4CA9F90}" dt="2018-10-07T06:41:53.106" v="1021"/>
          <ac:spMkLst>
            <pc:docMk/>
            <pc:sldMk cId="1961010086" sldId="327"/>
            <ac:spMk id="3" creationId="{F16E54E4-C15F-4116-A147-9A94B132EB86}"/>
          </ac:spMkLst>
        </pc:spChg>
        <pc:spChg chg="add del">
          <ac:chgData name="Parinder Paul Singh" userId="S::nz340925@dal.ca::76f08a9b-69cb-4b99-9775-4aeda942b14a" providerId="AD" clId="Web-{E63E7D7A-910D-5093-5A88-AAE7F4CA9F90}" dt="2018-10-07T06:43:14.363" v="1026"/>
          <ac:spMkLst>
            <pc:docMk/>
            <pc:sldMk cId="1961010086" sldId="327"/>
            <ac:spMk id="9" creationId="{68052DA5-885E-46F3-8519-44F7D362F667}"/>
          </ac:spMkLst>
        </pc:spChg>
        <pc:spChg chg="add">
          <ac:chgData name="Parinder Paul Singh" userId="S::nz340925@dal.ca::76f08a9b-69cb-4b99-9775-4aeda942b14a" providerId="AD" clId="Web-{E63E7D7A-910D-5093-5A88-AAE7F4CA9F90}" dt="2018-10-07T06:42:08.575" v="1025"/>
          <ac:spMkLst>
            <pc:docMk/>
            <pc:sldMk cId="1961010086" sldId="327"/>
            <ac:spMk id="12" creationId="{A416E3E5-5186-46A4-AFBD-337387D3163D}"/>
          </ac:spMkLst>
        </pc:spChg>
        <pc:spChg chg="add mod">
          <ac:chgData name="Parinder Paul Singh" userId="S::nz340925@dal.ca::76f08a9b-69cb-4b99-9775-4aeda942b14a" providerId="AD" clId="Web-{E63E7D7A-910D-5093-5A88-AAE7F4CA9F90}" dt="2018-10-07T06:44:34.831" v="1085" actId="20577"/>
          <ac:spMkLst>
            <pc:docMk/>
            <pc:sldMk cId="1961010086" sldId="327"/>
            <ac:spMk id="14" creationId="{7B8FAACC-353E-4F84-BA62-A5514185D9A9}"/>
          </ac:spMkLst>
        </pc:spChg>
        <pc:picChg chg="add mod ord">
          <ac:chgData name="Parinder Paul Singh" userId="S::nz340925@dal.ca::76f08a9b-69cb-4b99-9775-4aeda942b14a" providerId="AD" clId="Web-{E63E7D7A-910D-5093-5A88-AAE7F4CA9F90}" dt="2018-10-07T06:43:25.598" v="1029" actId="14100"/>
          <ac:picMkLst>
            <pc:docMk/>
            <pc:sldMk cId="1961010086" sldId="327"/>
            <ac:picMk id="4" creationId="{702DC448-63CB-42D2-827C-C181443C5697}"/>
          </ac:picMkLst>
        </pc:picChg>
        <pc:picChg chg="add del mod ord replId">
          <ac:chgData name="Parinder Paul Singh" userId="S::nz340925@dal.ca::76f08a9b-69cb-4b99-9775-4aeda942b14a" providerId="AD" clId="Web-{E63E7D7A-910D-5093-5A88-AAE7F4CA9F90}" dt="2018-10-07T06:42:08.575" v="1025"/>
          <ac:picMkLst>
            <pc:docMk/>
            <pc:sldMk cId="1961010086" sldId="327"/>
            <ac:picMk id="6" creationId="{4E051F3A-4DF6-458B-ACC8-7FAC9638C4DB}"/>
          </ac:picMkLst>
        </pc:picChg>
        <pc:picChg chg="add">
          <ac:chgData name="Parinder Paul Singh" userId="S::nz340925@dal.ca::76f08a9b-69cb-4b99-9775-4aeda942b14a" providerId="AD" clId="Web-{E63E7D7A-910D-5093-5A88-AAE7F4CA9F90}" dt="2018-10-07T06:42:08.575" v="1025"/>
          <ac:picMkLst>
            <pc:docMk/>
            <pc:sldMk cId="1961010086" sldId="327"/>
            <ac:picMk id="7" creationId="{4E051F3A-4DF6-458B-ACC8-7FAC9638C4DB}"/>
          </ac:picMkLst>
        </pc:picChg>
      </pc:sldChg>
      <pc:sldChg chg="addSp delSp modSp new">
        <pc:chgData name="Parinder Paul Singh" userId="S::nz340925@dal.ca::76f08a9b-69cb-4b99-9775-4aeda942b14a" providerId="AD" clId="Web-{E63E7D7A-910D-5093-5A88-AAE7F4CA9F90}" dt="2018-10-07T06:56:33.527" v="1112" actId="14100"/>
        <pc:sldMkLst>
          <pc:docMk/>
          <pc:sldMk cId="1915355820" sldId="328"/>
        </pc:sldMkLst>
        <pc:spChg chg="mod">
          <ac:chgData name="Parinder Paul Singh" userId="S::nz340925@dal.ca::76f08a9b-69cb-4b99-9775-4aeda942b14a" providerId="AD" clId="Web-{E63E7D7A-910D-5093-5A88-AAE7F4CA9F90}" dt="2018-10-07T06:48:27.425" v="1108" actId="14100"/>
          <ac:spMkLst>
            <pc:docMk/>
            <pc:sldMk cId="1915355820" sldId="328"/>
            <ac:spMk id="2" creationId="{61174BD3-1A11-4F8F-A946-7D3E66E989C5}"/>
          </ac:spMkLst>
        </pc:spChg>
        <pc:spChg chg="del">
          <ac:chgData name="Parinder Paul Singh" userId="S::nz340925@dal.ca::76f08a9b-69cb-4b99-9775-4aeda942b14a" providerId="AD" clId="Web-{E63E7D7A-910D-5093-5A88-AAE7F4CA9F90}" dt="2018-10-07T06:56:22.558" v="1109"/>
          <ac:spMkLst>
            <pc:docMk/>
            <pc:sldMk cId="1915355820" sldId="328"/>
            <ac:spMk id="3" creationId="{3C3D4C27-954A-40EF-94E4-CC0BBDA379BB}"/>
          </ac:spMkLst>
        </pc:spChg>
        <pc:picChg chg="add mod ord">
          <ac:chgData name="Parinder Paul Singh" userId="S::nz340925@dal.ca::76f08a9b-69cb-4b99-9775-4aeda942b14a" providerId="AD" clId="Web-{E63E7D7A-910D-5093-5A88-AAE7F4CA9F90}" dt="2018-10-07T06:56:33.527" v="1112" actId="14100"/>
          <ac:picMkLst>
            <pc:docMk/>
            <pc:sldMk cId="1915355820" sldId="328"/>
            <ac:picMk id="4" creationId="{05243649-87F3-4FBC-BC72-0034CF99515E}"/>
          </ac:picMkLst>
        </pc:picChg>
      </pc:sldChg>
      <pc:sldChg chg="modSp new">
        <pc:chgData name="Parinder Paul Singh" userId="S::nz340925@dal.ca::76f08a9b-69cb-4b99-9775-4aeda942b14a" providerId="AD" clId="Web-{E63E7D7A-910D-5093-5A88-AAE7F4CA9F90}" dt="2018-10-07T07:16:01.992" v="1591" actId="20577"/>
        <pc:sldMkLst>
          <pc:docMk/>
          <pc:sldMk cId="4048833022" sldId="329"/>
        </pc:sldMkLst>
        <pc:spChg chg="mod">
          <ac:chgData name="Parinder Paul Singh" userId="S::nz340925@dal.ca::76f08a9b-69cb-4b99-9775-4aeda942b14a" providerId="AD" clId="Web-{E63E7D7A-910D-5093-5A88-AAE7F4CA9F90}" dt="2018-10-07T07:11:15.178" v="1124" actId="20577"/>
          <ac:spMkLst>
            <pc:docMk/>
            <pc:sldMk cId="4048833022" sldId="329"/>
            <ac:spMk id="2" creationId="{8DE1D563-24D6-4342-8191-D1733F0C12E4}"/>
          </ac:spMkLst>
        </pc:spChg>
        <pc:spChg chg="mod">
          <ac:chgData name="Parinder Paul Singh" userId="S::nz340925@dal.ca::76f08a9b-69cb-4b99-9775-4aeda942b14a" providerId="AD" clId="Web-{E63E7D7A-910D-5093-5A88-AAE7F4CA9F90}" dt="2018-10-07T07:16:01.992" v="1591" actId="20577"/>
          <ac:spMkLst>
            <pc:docMk/>
            <pc:sldMk cId="4048833022" sldId="329"/>
            <ac:spMk id="3" creationId="{ED5AEBAA-4A10-49DC-88D6-E657BA921D62}"/>
          </ac:spMkLst>
        </pc:spChg>
      </pc:sldChg>
      <pc:sldChg chg="modSp add replId">
        <pc:chgData name="Parinder Paul Singh" userId="S::nz340925@dal.ca::76f08a9b-69cb-4b99-9775-4aeda942b14a" providerId="AD" clId="Web-{E63E7D7A-910D-5093-5A88-AAE7F4CA9F90}" dt="2018-10-07T07:16:15.680" v="1602" actId="20577"/>
        <pc:sldMkLst>
          <pc:docMk/>
          <pc:sldMk cId="1611713406" sldId="330"/>
        </pc:sldMkLst>
        <pc:spChg chg="mod">
          <ac:chgData name="Parinder Paul Singh" userId="S::nz340925@dal.ca::76f08a9b-69cb-4b99-9775-4aeda942b14a" providerId="AD" clId="Web-{E63E7D7A-910D-5093-5A88-AAE7F4CA9F90}" dt="2018-10-07T07:16:15.680" v="1602" actId="20577"/>
          <ac:spMkLst>
            <pc:docMk/>
            <pc:sldMk cId="1611713406" sldId="330"/>
            <ac:spMk id="2" creationId="{8DE1D563-24D6-4342-8191-D1733F0C12E4}"/>
          </ac:spMkLst>
        </pc:spChg>
        <pc:spChg chg="mod">
          <ac:chgData name="Parinder Paul Singh" userId="S::nz340925@dal.ca::76f08a9b-69cb-4b99-9775-4aeda942b14a" providerId="AD" clId="Web-{E63E7D7A-910D-5093-5A88-AAE7F4CA9F90}" dt="2018-10-07T07:16:09.258" v="1595" actId="20577"/>
          <ac:spMkLst>
            <pc:docMk/>
            <pc:sldMk cId="1611713406" sldId="330"/>
            <ac:spMk id="3" creationId="{ED5AEBAA-4A10-49DC-88D6-E657BA921D62}"/>
          </ac:spMkLst>
        </pc:spChg>
      </pc:sldChg>
      <pc:sldChg chg="modSp new">
        <pc:chgData name="Parinder Paul Singh" userId="S::nz340925@dal.ca::76f08a9b-69cb-4b99-9775-4aeda942b14a" providerId="AD" clId="Web-{E63E7D7A-910D-5093-5A88-AAE7F4CA9F90}" dt="2018-10-07T07:33:28.025" v="1809" actId="20577"/>
        <pc:sldMkLst>
          <pc:docMk/>
          <pc:sldMk cId="2625640869" sldId="331"/>
        </pc:sldMkLst>
        <pc:spChg chg="mod">
          <ac:chgData name="Parinder Paul Singh" userId="S::nz340925@dal.ca::76f08a9b-69cb-4b99-9775-4aeda942b14a" providerId="AD" clId="Web-{E63E7D7A-910D-5093-5A88-AAE7F4CA9F90}" dt="2018-10-07T07:32:39.069" v="1736" actId="20577"/>
          <ac:spMkLst>
            <pc:docMk/>
            <pc:sldMk cId="2625640869" sldId="331"/>
            <ac:spMk id="2" creationId="{FEAD12A6-72AC-466D-880B-1AB38CD0FC40}"/>
          </ac:spMkLst>
        </pc:spChg>
        <pc:spChg chg="mod">
          <ac:chgData name="Parinder Paul Singh" userId="S::nz340925@dal.ca::76f08a9b-69cb-4b99-9775-4aeda942b14a" providerId="AD" clId="Web-{E63E7D7A-910D-5093-5A88-AAE7F4CA9F90}" dt="2018-10-07T07:33:28.025" v="1809" actId="20577"/>
          <ac:spMkLst>
            <pc:docMk/>
            <pc:sldMk cId="2625640869" sldId="331"/>
            <ac:spMk id="3" creationId="{29E8C945-9F68-406D-B127-55B6505C760E}"/>
          </ac:spMkLst>
        </pc:spChg>
      </pc:sldChg>
      <pc:sldChg chg="modSp new">
        <pc:chgData name="Parinder Paul Singh" userId="S::nz340925@dal.ca::76f08a9b-69cb-4b99-9775-4aeda942b14a" providerId="AD" clId="Web-{E63E7D7A-910D-5093-5A88-AAE7F4CA9F90}" dt="2018-10-07T08:33:45.788" v="3043" actId="20577"/>
        <pc:sldMkLst>
          <pc:docMk/>
          <pc:sldMk cId="451837651" sldId="332"/>
        </pc:sldMkLst>
        <pc:spChg chg="mod">
          <ac:chgData name="Parinder Paul Singh" userId="S::nz340925@dal.ca::76f08a9b-69cb-4b99-9775-4aeda942b14a" providerId="AD" clId="Web-{E63E7D7A-910D-5093-5A88-AAE7F4CA9F90}" dt="2018-10-07T07:33:48.948" v="1817" actId="20577"/>
          <ac:spMkLst>
            <pc:docMk/>
            <pc:sldMk cId="451837651" sldId="332"/>
            <ac:spMk id="2" creationId="{63B171BF-38C8-410E-9937-C454B0CE2B62}"/>
          </ac:spMkLst>
        </pc:spChg>
        <pc:spChg chg="mod">
          <ac:chgData name="Parinder Paul Singh" userId="S::nz340925@dal.ca::76f08a9b-69cb-4b99-9775-4aeda942b14a" providerId="AD" clId="Web-{E63E7D7A-910D-5093-5A88-AAE7F4CA9F90}" dt="2018-10-07T08:33:45.788" v="3043" actId="20577"/>
          <ac:spMkLst>
            <pc:docMk/>
            <pc:sldMk cId="451837651" sldId="332"/>
            <ac:spMk id="3" creationId="{D15A2AE3-7DD7-493B-B64E-A7EECFEC2A59}"/>
          </ac:spMkLst>
        </pc:spChg>
      </pc:sldChg>
      <pc:sldChg chg="modSp new">
        <pc:chgData name="Parinder Paul Singh" userId="S::nz340925@dal.ca::76f08a9b-69cb-4b99-9775-4aeda942b14a" providerId="AD" clId="Web-{E63E7D7A-910D-5093-5A88-AAE7F4CA9F90}" dt="2018-10-07T09:55:42.024" v="3274" actId="20577"/>
        <pc:sldMkLst>
          <pc:docMk/>
          <pc:sldMk cId="1572059989" sldId="333"/>
        </pc:sldMkLst>
        <pc:spChg chg="mod">
          <ac:chgData name="Parinder Paul Singh" userId="S::nz340925@dal.ca::76f08a9b-69cb-4b99-9775-4aeda942b14a" providerId="AD" clId="Web-{E63E7D7A-910D-5093-5A88-AAE7F4CA9F90}" dt="2018-10-07T07:50:21.680" v="2375" actId="20577"/>
          <ac:spMkLst>
            <pc:docMk/>
            <pc:sldMk cId="1572059989" sldId="333"/>
            <ac:spMk id="2" creationId="{9BA3B688-2FDC-4B9F-8F67-6FED90B04710}"/>
          </ac:spMkLst>
        </pc:spChg>
        <pc:spChg chg="mod">
          <ac:chgData name="Parinder Paul Singh" userId="S::nz340925@dal.ca::76f08a9b-69cb-4b99-9775-4aeda942b14a" providerId="AD" clId="Web-{E63E7D7A-910D-5093-5A88-AAE7F4CA9F90}" dt="2018-10-07T09:55:42.024" v="3274" actId="20577"/>
          <ac:spMkLst>
            <pc:docMk/>
            <pc:sldMk cId="1572059989" sldId="333"/>
            <ac:spMk id="3" creationId="{03752B4A-8996-4F55-AFC3-0CC911C9B1F0}"/>
          </ac:spMkLst>
        </pc:spChg>
      </pc:sldChg>
      <pc:sldChg chg="addSp delSp modSp new mod ord setBg setClrOvrMap">
        <pc:chgData name="Parinder Paul Singh" userId="S::nz340925@dal.ca::76f08a9b-69cb-4b99-9775-4aeda942b14a" providerId="AD" clId="Web-{E63E7D7A-910D-5093-5A88-AAE7F4CA9F90}" dt="2018-10-07T10:01:02.789" v="3448" actId="14100"/>
        <pc:sldMkLst>
          <pc:docMk/>
          <pc:sldMk cId="372413979" sldId="334"/>
        </pc:sldMkLst>
        <pc:spChg chg="mod">
          <ac:chgData name="Parinder Paul Singh" userId="S::nz340925@dal.ca::76f08a9b-69cb-4b99-9775-4aeda942b14a" providerId="AD" clId="Web-{E63E7D7A-910D-5093-5A88-AAE7F4CA9F90}" dt="2018-10-07T09:57:24.492" v="3286"/>
          <ac:spMkLst>
            <pc:docMk/>
            <pc:sldMk cId="372413979" sldId="334"/>
            <ac:spMk id="2" creationId="{CFFE313E-2F38-413C-BC41-98EDBA51D689}"/>
          </ac:spMkLst>
        </pc:spChg>
        <pc:spChg chg="del">
          <ac:chgData name="Parinder Paul Singh" userId="S::nz340925@dal.ca::76f08a9b-69cb-4b99-9775-4aeda942b14a" providerId="AD" clId="Web-{E63E7D7A-910D-5093-5A88-AAE7F4CA9F90}" dt="2018-10-07T09:56:14.780" v="3277"/>
          <ac:spMkLst>
            <pc:docMk/>
            <pc:sldMk cId="372413979" sldId="334"/>
            <ac:spMk id="3" creationId="{5713B505-3ED8-44CF-85EA-340871B30FFC}"/>
          </ac:spMkLst>
        </pc:spChg>
        <pc:spChg chg="add mod">
          <ac:chgData name="Parinder Paul Singh" userId="S::nz340925@dal.ca::76f08a9b-69cb-4b99-9775-4aeda942b14a" providerId="AD" clId="Web-{E63E7D7A-910D-5093-5A88-AAE7F4CA9F90}" dt="2018-10-07T10:00:23.850" v="3440" actId="20577"/>
          <ac:spMkLst>
            <pc:docMk/>
            <pc:sldMk cId="372413979" sldId="334"/>
            <ac:spMk id="9" creationId="{EBC6AADF-6D0D-4704-9ACC-41C9953A8CEB}"/>
          </ac:spMkLst>
        </pc:spChg>
        <pc:spChg chg="add">
          <ac:chgData name="Parinder Paul Singh" userId="S::nz340925@dal.ca::76f08a9b-69cb-4b99-9775-4aeda942b14a" providerId="AD" clId="Web-{E63E7D7A-910D-5093-5A88-AAE7F4CA9F90}" dt="2018-10-07T09:57:24.492" v="3286"/>
          <ac:spMkLst>
            <pc:docMk/>
            <pc:sldMk cId="372413979" sldId="334"/>
            <ac:spMk id="12" creationId="{A416E3E5-5186-46A4-AFBD-337387D3163D}"/>
          </ac:spMkLst>
        </pc:spChg>
        <pc:spChg chg="add">
          <ac:chgData name="Parinder Paul Singh" userId="S::nz340925@dal.ca::76f08a9b-69cb-4b99-9775-4aeda942b14a" providerId="AD" clId="Web-{E63E7D7A-910D-5093-5A88-AAE7F4CA9F90}" dt="2018-10-07T09:57:24.492" v="3286"/>
          <ac:spMkLst>
            <pc:docMk/>
            <pc:sldMk cId="372413979" sldId="334"/>
            <ac:spMk id="14" creationId="{7B8FAACC-353E-4F84-BA62-A5514185D9A9}"/>
          </ac:spMkLst>
        </pc:spChg>
        <pc:picChg chg="add del mod ord replId">
          <ac:chgData name="Parinder Paul Singh" userId="S::nz340925@dal.ca::76f08a9b-69cb-4b99-9775-4aeda942b14a" providerId="AD" clId="Web-{E63E7D7A-910D-5093-5A88-AAE7F4CA9F90}" dt="2018-10-07T09:57:24.492" v="3286"/>
          <ac:picMkLst>
            <pc:docMk/>
            <pc:sldMk cId="372413979" sldId="334"/>
            <ac:picMk id="6" creationId="{0BA88BB0-589F-4273-A317-57E5D38CF606}"/>
          </ac:picMkLst>
        </pc:picChg>
        <pc:picChg chg="add mod">
          <ac:chgData name="Parinder Paul Singh" userId="S::nz340925@dal.ca::76f08a9b-69cb-4b99-9775-4aeda942b14a" providerId="AD" clId="Web-{E63E7D7A-910D-5093-5A88-AAE7F4CA9F90}" dt="2018-10-07T10:01:02.789" v="3448" actId="14100"/>
          <ac:picMkLst>
            <pc:docMk/>
            <pc:sldMk cId="372413979" sldId="334"/>
            <ac:picMk id="7" creationId="{0BA88BB0-589F-4273-A317-57E5D38CF606}"/>
          </ac:picMkLst>
        </pc:picChg>
      </pc:sldChg>
      <pc:sldChg chg="addSp delSp modSp new mod ord setBg">
        <pc:chgData name="Parinder Paul Singh" userId="S::nz340925@dal.ca::76f08a9b-69cb-4b99-9775-4aeda942b14a" providerId="AD" clId="Web-{E63E7D7A-910D-5093-5A88-AAE7F4CA9F90}" dt="2018-10-07T08:33:16.349" v="3042" actId="20577"/>
        <pc:sldMkLst>
          <pc:docMk/>
          <pc:sldMk cId="1321067399" sldId="335"/>
        </pc:sldMkLst>
        <pc:spChg chg="mod ord">
          <ac:chgData name="Parinder Paul Singh" userId="S::nz340925@dal.ca::76f08a9b-69cb-4b99-9775-4aeda942b14a" providerId="AD" clId="Web-{E63E7D7A-910D-5093-5A88-AAE7F4CA9F90}" dt="2018-10-07T08:28:36.345" v="2954" actId="20577"/>
          <ac:spMkLst>
            <pc:docMk/>
            <pc:sldMk cId="1321067399" sldId="335"/>
            <ac:spMk id="2" creationId="{E6D019C6-04D6-43C4-87A0-6CE8A08830A5}"/>
          </ac:spMkLst>
        </pc:spChg>
        <pc:spChg chg="del">
          <ac:chgData name="Parinder Paul Singh" userId="S::nz340925@dal.ca::76f08a9b-69cb-4b99-9775-4aeda942b14a" providerId="AD" clId="Web-{E63E7D7A-910D-5093-5A88-AAE7F4CA9F90}" dt="2018-10-07T08:27:32.685" v="2933"/>
          <ac:spMkLst>
            <pc:docMk/>
            <pc:sldMk cId="1321067399" sldId="335"/>
            <ac:spMk id="3" creationId="{B9CA38FB-6B74-40C4-BF33-450C3C0FF4E1}"/>
          </ac:spMkLst>
        </pc:spChg>
        <pc:spChg chg="add mod">
          <ac:chgData name="Parinder Paul Singh" userId="S::nz340925@dal.ca::76f08a9b-69cb-4b99-9775-4aeda942b14a" providerId="AD" clId="Web-{E63E7D7A-910D-5093-5A88-AAE7F4CA9F90}" dt="2018-10-07T08:33:04.177" v="3039" actId="14100"/>
          <ac:spMkLst>
            <pc:docMk/>
            <pc:sldMk cId="1321067399" sldId="335"/>
            <ac:spMk id="8" creationId="{C342728B-0E9E-4E37-A70A-BCFA174BB9B4}"/>
          </ac:spMkLst>
        </pc:spChg>
        <pc:spChg chg="add mod">
          <ac:chgData name="Parinder Paul Singh" userId="S::nz340925@dal.ca::76f08a9b-69cb-4b99-9775-4aeda942b14a" providerId="AD" clId="Web-{E63E7D7A-910D-5093-5A88-AAE7F4CA9F90}" dt="2018-10-07T08:32:50.410" v="3035" actId="20577"/>
          <ac:spMkLst>
            <pc:docMk/>
            <pc:sldMk cId="1321067399" sldId="335"/>
            <ac:spMk id="9" creationId="{02ABE59C-78AB-4735-A947-CE3DB67C6558}"/>
          </ac:spMkLst>
        </pc:spChg>
        <pc:spChg chg="add">
          <ac:chgData name="Parinder Paul Singh" userId="S::nz340925@dal.ca::76f08a9b-69cb-4b99-9775-4aeda942b14a" providerId="AD" clId="Web-{E63E7D7A-910D-5093-5A88-AAE7F4CA9F90}" dt="2018-10-07T08:27:50.874" v="2935"/>
          <ac:spMkLst>
            <pc:docMk/>
            <pc:sldMk cId="1321067399" sldId="335"/>
            <ac:spMk id="11" creationId="{70FFA424-278D-4545-90BA-07151469E528}"/>
          </ac:spMkLst>
        </pc:spChg>
        <pc:spChg chg="add mod">
          <ac:chgData name="Parinder Paul Singh" userId="S::nz340925@dal.ca::76f08a9b-69cb-4b99-9775-4aeda942b14a" providerId="AD" clId="Web-{E63E7D7A-910D-5093-5A88-AAE7F4CA9F90}" dt="2018-10-07T08:33:16.349" v="3042" actId="20577"/>
          <ac:spMkLst>
            <pc:docMk/>
            <pc:sldMk cId="1321067399" sldId="335"/>
            <ac:spMk id="12" creationId="{1CE4DEFE-7B50-4D4A-9A84-B293536E136B}"/>
          </ac:spMkLst>
        </pc:spChg>
        <pc:spChg chg="add">
          <ac:chgData name="Parinder Paul Singh" userId="S::nz340925@dal.ca::76f08a9b-69cb-4b99-9775-4aeda942b14a" providerId="AD" clId="Web-{E63E7D7A-910D-5093-5A88-AAE7F4CA9F90}" dt="2018-10-07T08:27:50.874" v="2935"/>
          <ac:spMkLst>
            <pc:docMk/>
            <pc:sldMk cId="1321067399" sldId="335"/>
            <ac:spMk id="13" creationId="{A10B3C8E-9FBF-459A-A9D9-2FA3784DBFBE}"/>
          </ac:spMkLst>
        </pc:spChg>
        <pc:picChg chg="add mod ord">
          <ac:chgData name="Parinder Paul Singh" userId="S::nz340925@dal.ca::76f08a9b-69cb-4b99-9775-4aeda942b14a" providerId="AD" clId="Web-{E63E7D7A-910D-5093-5A88-AAE7F4CA9F90}" dt="2018-10-07T08:27:50.874" v="2935"/>
          <ac:picMkLst>
            <pc:docMk/>
            <pc:sldMk cId="1321067399" sldId="335"/>
            <ac:picMk id="4" creationId="{0EB8F230-D2D3-47E6-80A2-C40E94601883}"/>
          </ac:picMkLst>
        </pc:picChg>
        <pc:picChg chg="add mod">
          <ac:chgData name="Parinder Paul Singh" userId="S::nz340925@dal.ca::76f08a9b-69cb-4b99-9775-4aeda942b14a" providerId="AD" clId="Web-{E63E7D7A-910D-5093-5A88-AAE7F4CA9F90}" dt="2018-10-07T08:27:50.874" v="2935"/>
          <ac:picMkLst>
            <pc:docMk/>
            <pc:sldMk cId="1321067399" sldId="335"/>
            <ac:picMk id="6" creationId="{5D2C923D-0687-41C0-8244-BC65BF073D61}"/>
          </ac:picMkLst>
        </pc:picChg>
      </pc:sldChg>
      <pc:sldChg chg="modSp new">
        <pc:chgData name="Parinder Paul Singh" userId="S::nz340925@dal.ca::76f08a9b-69cb-4b99-9775-4aeda942b14a" providerId="AD" clId="Web-{E63E7D7A-910D-5093-5A88-AAE7F4CA9F90}" dt="2018-10-07T09:57:15.117" v="3282" actId="20577"/>
        <pc:sldMkLst>
          <pc:docMk/>
          <pc:sldMk cId="2716179243" sldId="336"/>
        </pc:sldMkLst>
        <pc:spChg chg="mod">
          <ac:chgData name="Parinder Paul Singh" userId="S::nz340925@dal.ca::76f08a9b-69cb-4b99-9775-4aeda942b14a" providerId="AD" clId="Web-{E63E7D7A-910D-5093-5A88-AAE7F4CA9F90}" dt="2018-10-07T08:01:57.200" v="2887" actId="20577"/>
          <ac:spMkLst>
            <pc:docMk/>
            <pc:sldMk cId="2716179243" sldId="336"/>
            <ac:spMk id="2" creationId="{C722A77F-FDDF-49F6-81C9-E0CE9BFC3949}"/>
          </ac:spMkLst>
        </pc:spChg>
        <pc:spChg chg="mod">
          <ac:chgData name="Parinder Paul Singh" userId="S::nz340925@dal.ca::76f08a9b-69cb-4b99-9775-4aeda942b14a" providerId="AD" clId="Web-{E63E7D7A-910D-5093-5A88-AAE7F4CA9F90}" dt="2018-10-07T09:57:15.117" v="3282" actId="20577"/>
          <ac:spMkLst>
            <pc:docMk/>
            <pc:sldMk cId="2716179243" sldId="336"/>
            <ac:spMk id="3" creationId="{7A36EBF5-1E1F-44E7-9007-BB8BBF817406}"/>
          </ac:spMkLst>
        </pc:spChg>
      </pc:sldChg>
      <pc:sldChg chg="modSp new">
        <pc:chgData name="Parinder Paul Singh" userId="S::nz340925@dal.ca::76f08a9b-69cb-4b99-9775-4aeda942b14a" providerId="AD" clId="Web-{E63E7D7A-910D-5093-5A88-AAE7F4CA9F90}" dt="2018-10-07T10:02:26.975" v="3457" actId="20577"/>
        <pc:sldMkLst>
          <pc:docMk/>
          <pc:sldMk cId="993130523" sldId="337"/>
        </pc:sldMkLst>
        <pc:spChg chg="mod">
          <ac:chgData name="Parinder Paul Singh" userId="S::nz340925@dal.ca::76f08a9b-69cb-4b99-9775-4aeda942b14a" providerId="AD" clId="Web-{E63E7D7A-910D-5093-5A88-AAE7F4CA9F90}" dt="2018-10-07T10:02:26.975" v="3457" actId="20577"/>
          <ac:spMkLst>
            <pc:docMk/>
            <pc:sldMk cId="993130523" sldId="337"/>
            <ac:spMk id="2" creationId="{DE658685-6D4D-46F3-B0F2-0DC53B8241E1}"/>
          </ac:spMkLst>
        </pc:spChg>
      </pc:sldChg>
    </pc:docChg>
  </pc:docChgLst>
  <pc:docChgLst>
    <pc:chgData name="Parinder Paul Singh" userId="S::nz340925@dal.ca::76f08a9b-69cb-4b99-9775-4aeda942b14a" providerId="AD" clId="Web-{ED7EE376-1531-E6DB-E23A-C1196D78106D}"/>
    <pc:docChg chg="addSld modSld">
      <pc:chgData name="Parinder Paul Singh" userId="S::nz340925@dal.ca::76f08a9b-69cb-4b99-9775-4aeda942b14a" providerId="AD" clId="Web-{ED7EE376-1531-E6DB-E23A-C1196D78106D}" dt="2018-10-11T02:17:26.062" v="23"/>
      <pc:docMkLst>
        <pc:docMk/>
      </pc:docMkLst>
      <pc:sldChg chg="addSp delSp modSp mod setBg setClrOvrMap">
        <pc:chgData name="Parinder Paul Singh" userId="S::nz340925@dal.ca::76f08a9b-69cb-4b99-9775-4aeda942b14a" providerId="AD" clId="Web-{ED7EE376-1531-E6DB-E23A-C1196D78106D}" dt="2018-10-11T02:11:42.041" v="3" actId="14100"/>
        <pc:sldMkLst>
          <pc:docMk/>
          <pc:sldMk cId="2974463352" sldId="376"/>
        </pc:sldMkLst>
        <pc:spChg chg="mod">
          <ac:chgData name="Parinder Paul Singh" userId="S::nz340925@dal.ca::76f08a9b-69cb-4b99-9775-4aeda942b14a" providerId="AD" clId="Web-{ED7EE376-1531-E6DB-E23A-C1196D78106D}" dt="2018-10-11T02:11:33.494" v="1"/>
          <ac:spMkLst>
            <pc:docMk/>
            <pc:sldMk cId="2974463352" sldId="376"/>
            <ac:spMk id="2" creationId="{1499DCD1-67BA-41FC-AAA3-B33E49B36368}"/>
          </ac:spMkLst>
        </pc:spChg>
        <pc:spChg chg="del">
          <ac:chgData name="Parinder Paul Singh" userId="S::nz340925@dal.ca::76f08a9b-69cb-4b99-9775-4aeda942b14a" providerId="AD" clId="Web-{ED7EE376-1531-E6DB-E23A-C1196D78106D}" dt="2018-10-11T02:11:29.650" v="0"/>
          <ac:spMkLst>
            <pc:docMk/>
            <pc:sldMk cId="2974463352" sldId="376"/>
            <ac:spMk id="3" creationId="{CE4A1236-A72C-44A7-8A58-2E44F4023D64}"/>
          </ac:spMkLst>
        </pc:spChg>
        <pc:spChg chg="add">
          <ac:chgData name="Parinder Paul Singh" userId="S::nz340925@dal.ca::76f08a9b-69cb-4b99-9775-4aeda942b14a" providerId="AD" clId="Web-{ED7EE376-1531-E6DB-E23A-C1196D78106D}" dt="2018-10-11T02:11:33.494" v="1"/>
          <ac:spMkLst>
            <pc:docMk/>
            <pc:sldMk cId="2974463352" sldId="376"/>
            <ac:spMk id="9" creationId="{133F8CB7-795C-4272-9073-64D8CF97F220}"/>
          </ac:spMkLst>
        </pc:spChg>
        <pc:spChg chg="add">
          <ac:chgData name="Parinder Paul Singh" userId="S::nz340925@dal.ca::76f08a9b-69cb-4b99-9775-4aeda942b14a" providerId="AD" clId="Web-{ED7EE376-1531-E6DB-E23A-C1196D78106D}" dt="2018-10-11T02:11:33.494" v="1"/>
          <ac:spMkLst>
            <pc:docMk/>
            <pc:sldMk cId="2974463352" sldId="376"/>
            <ac:spMk id="11" creationId="{F611655D-86DD-44E5-9999-B2135809D20A}"/>
          </ac:spMkLst>
        </pc:spChg>
        <pc:spChg chg="add">
          <ac:chgData name="Parinder Paul Singh" userId="S::nz340925@dal.ca::76f08a9b-69cb-4b99-9775-4aeda942b14a" providerId="AD" clId="Web-{ED7EE376-1531-E6DB-E23A-C1196D78106D}" dt="2018-10-11T02:11:33.494" v="1"/>
          <ac:spMkLst>
            <pc:docMk/>
            <pc:sldMk cId="2974463352" sldId="376"/>
            <ac:spMk id="13" creationId="{11443580-A880-4C5F-9EB1-FC254EC650C1}"/>
          </ac:spMkLst>
        </pc:spChg>
        <pc:picChg chg="add mod ord">
          <ac:chgData name="Parinder Paul Singh" userId="S::nz340925@dal.ca::76f08a9b-69cb-4b99-9775-4aeda942b14a" providerId="AD" clId="Web-{ED7EE376-1531-E6DB-E23A-C1196D78106D}" dt="2018-10-11T02:11:42.041" v="3" actId="14100"/>
          <ac:picMkLst>
            <pc:docMk/>
            <pc:sldMk cId="2974463352" sldId="376"/>
            <ac:picMk id="4" creationId="{8098E2D2-3BB9-4ABB-8C41-A02D2F3B384B}"/>
          </ac:picMkLst>
        </pc:picChg>
      </pc:sldChg>
      <pc:sldChg chg="addSp delSp modSp mod setBg setClrOvrMap">
        <pc:chgData name="Parinder Paul Singh" userId="S::nz340925@dal.ca::76f08a9b-69cb-4b99-9775-4aeda942b14a" providerId="AD" clId="Web-{ED7EE376-1531-E6DB-E23A-C1196D78106D}" dt="2018-10-11T02:13:07.807" v="10" actId="14100"/>
        <pc:sldMkLst>
          <pc:docMk/>
          <pc:sldMk cId="844301244" sldId="377"/>
        </pc:sldMkLst>
        <pc:spChg chg="mod">
          <ac:chgData name="Parinder Paul Singh" userId="S::nz340925@dal.ca::76f08a9b-69cb-4b99-9775-4aeda942b14a" providerId="AD" clId="Web-{ED7EE376-1531-E6DB-E23A-C1196D78106D}" dt="2018-10-11T02:12:56.229" v="6"/>
          <ac:spMkLst>
            <pc:docMk/>
            <pc:sldMk cId="844301244" sldId="377"/>
            <ac:spMk id="2" creationId="{1499DCD1-67BA-41FC-AAA3-B33E49B36368}"/>
          </ac:spMkLst>
        </pc:spChg>
        <pc:spChg chg="del">
          <ac:chgData name="Parinder Paul Singh" userId="S::nz340925@dal.ca::76f08a9b-69cb-4b99-9775-4aeda942b14a" providerId="AD" clId="Web-{ED7EE376-1531-E6DB-E23A-C1196D78106D}" dt="2018-10-11T02:12:52.401" v="5"/>
          <ac:spMkLst>
            <pc:docMk/>
            <pc:sldMk cId="844301244" sldId="377"/>
            <ac:spMk id="3" creationId="{CE4A1236-A72C-44A7-8A58-2E44F4023D64}"/>
          </ac:spMkLst>
        </pc:spChg>
        <pc:spChg chg="add">
          <ac:chgData name="Parinder Paul Singh" userId="S::nz340925@dal.ca::76f08a9b-69cb-4b99-9775-4aeda942b14a" providerId="AD" clId="Web-{ED7EE376-1531-E6DB-E23A-C1196D78106D}" dt="2018-10-11T02:12:56.229" v="6"/>
          <ac:spMkLst>
            <pc:docMk/>
            <pc:sldMk cId="844301244" sldId="377"/>
            <ac:spMk id="9" creationId="{133F8CB7-795C-4272-9073-64D8CF97F220}"/>
          </ac:spMkLst>
        </pc:spChg>
        <pc:spChg chg="add">
          <ac:chgData name="Parinder Paul Singh" userId="S::nz340925@dal.ca::76f08a9b-69cb-4b99-9775-4aeda942b14a" providerId="AD" clId="Web-{ED7EE376-1531-E6DB-E23A-C1196D78106D}" dt="2018-10-11T02:12:56.229" v="6"/>
          <ac:spMkLst>
            <pc:docMk/>
            <pc:sldMk cId="844301244" sldId="377"/>
            <ac:spMk id="11" creationId="{F611655D-86DD-44E5-9999-B2135809D20A}"/>
          </ac:spMkLst>
        </pc:spChg>
        <pc:spChg chg="add">
          <ac:chgData name="Parinder Paul Singh" userId="S::nz340925@dal.ca::76f08a9b-69cb-4b99-9775-4aeda942b14a" providerId="AD" clId="Web-{ED7EE376-1531-E6DB-E23A-C1196D78106D}" dt="2018-10-11T02:12:56.229" v="6"/>
          <ac:spMkLst>
            <pc:docMk/>
            <pc:sldMk cId="844301244" sldId="377"/>
            <ac:spMk id="13" creationId="{11443580-A880-4C5F-9EB1-FC254EC650C1}"/>
          </ac:spMkLst>
        </pc:spChg>
        <pc:picChg chg="add mod ord">
          <ac:chgData name="Parinder Paul Singh" userId="S::nz340925@dal.ca::76f08a9b-69cb-4b99-9775-4aeda942b14a" providerId="AD" clId="Web-{ED7EE376-1531-E6DB-E23A-C1196D78106D}" dt="2018-10-11T02:13:07.807" v="10" actId="14100"/>
          <ac:picMkLst>
            <pc:docMk/>
            <pc:sldMk cId="844301244" sldId="377"/>
            <ac:picMk id="4" creationId="{CDD98041-1B90-4C20-870A-3DB538FC986D}"/>
          </ac:picMkLst>
        </pc:picChg>
      </pc:sldChg>
      <pc:sldChg chg="addSp delSp modSp mod setBg setClrOvrMap">
        <pc:chgData name="Parinder Paul Singh" userId="S::nz340925@dal.ca::76f08a9b-69cb-4b99-9775-4aeda942b14a" providerId="AD" clId="Web-{ED7EE376-1531-E6DB-E23A-C1196D78106D}" dt="2018-10-11T02:15:50.295" v="17" actId="20577"/>
        <pc:sldMkLst>
          <pc:docMk/>
          <pc:sldMk cId="17702933" sldId="378"/>
        </pc:sldMkLst>
        <pc:spChg chg="mod">
          <ac:chgData name="Parinder Paul Singh" userId="S::nz340925@dal.ca::76f08a9b-69cb-4b99-9775-4aeda942b14a" providerId="AD" clId="Web-{ED7EE376-1531-E6DB-E23A-C1196D78106D}" dt="2018-10-11T02:15:50.295" v="17" actId="20577"/>
          <ac:spMkLst>
            <pc:docMk/>
            <pc:sldMk cId="17702933" sldId="378"/>
            <ac:spMk id="2" creationId="{1499DCD1-67BA-41FC-AAA3-B33E49B36368}"/>
          </ac:spMkLst>
        </pc:spChg>
        <pc:spChg chg="del">
          <ac:chgData name="Parinder Paul Singh" userId="S::nz340925@dal.ca::76f08a9b-69cb-4b99-9775-4aeda942b14a" providerId="AD" clId="Web-{ED7EE376-1531-E6DB-E23A-C1196D78106D}" dt="2018-10-11T02:15:28.123" v="11"/>
          <ac:spMkLst>
            <pc:docMk/>
            <pc:sldMk cId="17702933" sldId="378"/>
            <ac:spMk id="3" creationId="{CE4A1236-A72C-44A7-8A58-2E44F4023D64}"/>
          </ac:spMkLst>
        </pc:spChg>
        <pc:spChg chg="add">
          <ac:chgData name="Parinder Paul Singh" userId="S::nz340925@dal.ca::76f08a9b-69cb-4b99-9775-4aeda942b14a" providerId="AD" clId="Web-{ED7EE376-1531-E6DB-E23A-C1196D78106D}" dt="2018-10-11T02:15:32.107" v="12"/>
          <ac:spMkLst>
            <pc:docMk/>
            <pc:sldMk cId="17702933" sldId="378"/>
            <ac:spMk id="9" creationId="{133F8CB7-795C-4272-9073-64D8CF97F220}"/>
          </ac:spMkLst>
        </pc:spChg>
        <pc:spChg chg="add">
          <ac:chgData name="Parinder Paul Singh" userId="S::nz340925@dal.ca::76f08a9b-69cb-4b99-9775-4aeda942b14a" providerId="AD" clId="Web-{ED7EE376-1531-E6DB-E23A-C1196D78106D}" dt="2018-10-11T02:15:32.107" v="12"/>
          <ac:spMkLst>
            <pc:docMk/>
            <pc:sldMk cId="17702933" sldId="378"/>
            <ac:spMk id="11" creationId="{F611655D-86DD-44E5-9999-B2135809D20A}"/>
          </ac:spMkLst>
        </pc:spChg>
        <pc:spChg chg="add">
          <ac:chgData name="Parinder Paul Singh" userId="S::nz340925@dal.ca::76f08a9b-69cb-4b99-9775-4aeda942b14a" providerId="AD" clId="Web-{ED7EE376-1531-E6DB-E23A-C1196D78106D}" dt="2018-10-11T02:15:32.107" v="12"/>
          <ac:spMkLst>
            <pc:docMk/>
            <pc:sldMk cId="17702933" sldId="378"/>
            <ac:spMk id="13" creationId="{11443580-A880-4C5F-9EB1-FC254EC650C1}"/>
          </ac:spMkLst>
        </pc:spChg>
        <pc:picChg chg="add mod ord">
          <ac:chgData name="Parinder Paul Singh" userId="S::nz340925@dal.ca::76f08a9b-69cb-4b99-9775-4aeda942b14a" providerId="AD" clId="Web-{ED7EE376-1531-E6DB-E23A-C1196D78106D}" dt="2018-10-11T02:15:45.014" v="16" actId="14100"/>
          <ac:picMkLst>
            <pc:docMk/>
            <pc:sldMk cId="17702933" sldId="378"/>
            <ac:picMk id="4" creationId="{E84D72CD-6DC6-40F3-9F15-258AEBA301FD}"/>
          </ac:picMkLst>
        </pc:picChg>
      </pc:sldChg>
      <pc:sldChg chg="addSp delSp modSp mod setBg">
        <pc:chgData name="Parinder Paul Singh" userId="S::nz340925@dal.ca::76f08a9b-69cb-4b99-9775-4aeda942b14a" providerId="AD" clId="Web-{ED7EE376-1531-E6DB-E23A-C1196D78106D}" dt="2018-10-11T02:17:05.905" v="22"/>
        <pc:sldMkLst>
          <pc:docMk/>
          <pc:sldMk cId="885835559" sldId="379"/>
        </pc:sldMkLst>
        <pc:spChg chg="mod ord">
          <ac:chgData name="Parinder Paul Singh" userId="S::nz340925@dal.ca::76f08a9b-69cb-4b99-9775-4aeda942b14a" providerId="AD" clId="Web-{ED7EE376-1531-E6DB-E23A-C1196D78106D}" dt="2018-10-11T02:17:05.905" v="22"/>
          <ac:spMkLst>
            <pc:docMk/>
            <pc:sldMk cId="885835559" sldId="379"/>
            <ac:spMk id="2" creationId="{1499DCD1-67BA-41FC-AAA3-B33E49B36368}"/>
          </ac:spMkLst>
        </pc:spChg>
        <pc:spChg chg="del">
          <ac:chgData name="Parinder Paul Singh" userId="S::nz340925@dal.ca::76f08a9b-69cb-4b99-9775-4aeda942b14a" providerId="AD" clId="Web-{ED7EE376-1531-E6DB-E23A-C1196D78106D}" dt="2018-10-11T02:17:02.124" v="21"/>
          <ac:spMkLst>
            <pc:docMk/>
            <pc:sldMk cId="885835559" sldId="379"/>
            <ac:spMk id="3" creationId="{CE4A1236-A72C-44A7-8A58-2E44F4023D64}"/>
          </ac:spMkLst>
        </pc:spChg>
        <pc:spChg chg="add">
          <ac:chgData name="Parinder Paul Singh" userId="S::nz340925@dal.ca::76f08a9b-69cb-4b99-9775-4aeda942b14a" providerId="AD" clId="Web-{ED7EE376-1531-E6DB-E23A-C1196D78106D}" dt="2018-10-11T02:17:05.905" v="22"/>
          <ac:spMkLst>
            <pc:docMk/>
            <pc:sldMk cId="885835559" sldId="379"/>
            <ac:spMk id="9" creationId="{E446B7E6-8568-417F-959E-DB3D1E70F648}"/>
          </ac:spMkLst>
        </pc:spChg>
        <pc:spChg chg="add">
          <ac:chgData name="Parinder Paul Singh" userId="S::nz340925@dal.ca::76f08a9b-69cb-4b99-9775-4aeda942b14a" providerId="AD" clId="Web-{ED7EE376-1531-E6DB-E23A-C1196D78106D}" dt="2018-10-11T02:17:05.905" v="22"/>
          <ac:spMkLst>
            <pc:docMk/>
            <pc:sldMk cId="885835559" sldId="379"/>
            <ac:spMk id="11" creationId="{AFB83730-58A8-42CA-90B3-5D5D2D1B00BC}"/>
          </ac:spMkLst>
        </pc:spChg>
        <pc:picChg chg="add mod ord">
          <ac:chgData name="Parinder Paul Singh" userId="S::nz340925@dal.ca::76f08a9b-69cb-4b99-9775-4aeda942b14a" providerId="AD" clId="Web-{ED7EE376-1531-E6DB-E23A-C1196D78106D}" dt="2018-10-11T02:17:05.905" v="22"/>
          <ac:picMkLst>
            <pc:docMk/>
            <pc:sldMk cId="885835559" sldId="379"/>
            <ac:picMk id="4" creationId="{CBCD82E7-242B-4F8D-A4D4-E509EC12FBAD}"/>
          </ac:picMkLst>
        </pc:picChg>
      </pc:sldChg>
      <pc:sldChg chg="new">
        <pc:chgData name="Parinder Paul Singh" userId="S::nz340925@dal.ca::76f08a9b-69cb-4b99-9775-4aeda942b14a" providerId="AD" clId="Web-{ED7EE376-1531-E6DB-E23A-C1196D78106D}" dt="2018-10-11T02:17:26.062" v="23"/>
        <pc:sldMkLst>
          <pc:docMk/>
          <pc:sldMk cId="121338387" sldId="380"/>
        </pc:sldMkLst>
      </pc:sldChg>
    </pc:docChg>
  </pc:docChgLst>
  <pc:docChgLst>
    <pc:chgData name="Parinder Paul Singh" userId="S::nz340925@dal.ca::76f08a9b-69cb-4b99-9775-4aeda942b14a" providerId="AD" clId="Web-{DA0FAFE5-2943-0C5E-EAD4-696E850857DA}"/>
    <pc:docChg chg="modSld">
      <pc:chgData name="Parinder Paul Singh" userId="S::nz340925@dal.ca::76f08a9b-69cb-4b99-9775-4aeda942b14a" providerId="AD" clId="Web-{DA0FAFE5-2943-0C5E-EAD4-696E850857DA}" dt="2018-10-10T13:36:12.995" v="278" actId="14100"/>
      <pc:docMkLst>
        <pc:docMk/>
      </pc:docMkLst>
      <pc:sldChg chg="modSp">
        <pc:chgData name="Parinder Paul Singh" userId="S::nz340925@dal.ca::76f08a9b-69cb-4b99-9775-4aeda942b14a" providerId="AD" clId="Web-{DA0FAFE5-2943-0C5E-EAD4-696E850857DA}" dt="2018-10-10T13:36:12.995" v="278" actId="14100"/>
        <pc:sldMkLst>
          <pc:docMk/>
          <pc:sldMk cId="2267177343" sldId="363"/>
        </pc:sldMkLst>
        <pc:spChg chg="mod">
          <ac:chgData name="Parinder Paul Singh" userId="S::nz340925@dal.ca::76f08a9b-69cb-4b99-9775-4aeda942b14a" providerId="AD" clId="Web-{DA0FAFE5-2943-0C5E-EAD4-696E850857DA}" dt="2018-10-10T13:35:59.463" v="276" actId="1076"/>
          <ac:spMkLst>
            <pc:docMk/>
            <pc:sldMk cId="2267177343" sldId="363"/>
            <ac:spMk id="2" creationId="{8BF7E22A-B0A9-4056-BAEF-D714B696D74B}"/>
          </ac:spMkLst>
        </pc:spChg>
        <pc:picChg chg="mod">
          <ac:chgData name="Parinder Paul Singh" userId="S::nz340925@dal.ca::76f08a9b-69cb-4b99-9775-4aeda942b14a" providerId="AD" clId="Web-{DA0FAFE5-2943-0C5E-EAD4-696E850857DA}" dt="2018-10-10T13:36:12.995" v="278" actId="14100"/>
          <ac:picMkLst>
            <pc:docMk/>
            <pc:sldMk cId="2267177343" sldId="363"/>
            <ac:picMk id="4" creationId="{5B0DAF5E-1C88-4E27-8625-1AA13D6D1719}"/>
          </ac:picMkLst>
        </pc:picChg>
      </pc:sldChg>
      <pc:sldChg chg="modSp">
        <pc:chgData name="Parinder Paul Singh" userId="S::nz340925@dal.ca::76f08a9b-69cb-4b99-9775-4aeda942b14a" providerId="AD" clId="Web-{DA0FAFE5-2943-0C5E-EAD4-696E850857DA}" dt="2018-10-10T13:35:53.604" v="275" actId="14100"/>
        <pc:sldMkLst>
          <pc:docMk/>
          <pc:sldMk cId="2517220884" sldId="364"/>
        </pc:sldMkLst>
        <pc:spChg chg="mod">
          <ac:chgData name="Parinder Paul Singh" userId="S::nz340925@dal.ca::76f08a9b-69cb-4b99-9775-4aeda942b14a" providerId="AD" clId="Web-{DA0FAFE5-2943-0C5E-EAD4-696E850857DA}" dt="2018-10-10T13:35:53.604" v="275" actId="14100"/>
          <ac:spMkLst>
            <pc:docMk/>
            <pc:sldMk cId="2517220884" sldId="364"/>
            <ac:spMk id="9" creationId="{D6FD2BA0-DCAD-4BAB-A20B-83EE223D657A}"/>
          </ac:spMkLst>
        </pc:spChg>
      </pc:sldChg>
      <pc:sldChg chg="modSp">
        <pc:chgData name="Parinder Paul Singh" userId="S::nz340925@dal.ca::76f08a9b-69cb-4b99-9775-4aeda942b14a" providerId="AD" clId="Web-{DA0FAFE5-2943-0C5E-EAD4-696E850857DA}" dt="2018-10-10T13:35:42.009" v="273" actId="20577"/>
        <pc:sldMkLst>
          <pc:docMk/>
          <pc:sldMk cId="2654495597" sldId="365"/>
        </pc:sldMkLst>
        <pc:spChg chg="mod">
          <ac:chgData name="Parinder Paul Singh" userId="S::nz340925@dal.ca::76f08a9b-69cb-4b99-9775-4aeda942b14a" providerId="AD" clId="Web-{DA0FAFE5-2943-0C5E-EAD4-696E850857DA}" dt="2018-10-10T13:35:42.009" v="273" actId="20577"/>
          <ac:spMkLst>
            <pc:docMk/>
            <pc:sldMk cId="2654495597" sldId="365"/>
            <ac:spMk id="2" creationId="{C87585FF-67E4-42F9-B65C-2D565C41DABD}"/>
          </ac:spMkLst>
        </pc:spChg>
        <pc:spChg chg="mod">
          <ac:chgData name="Parinder Paul Singh" userId="S::nz340925@dal.ca::76f08a9b-69cb-4b99-9775-4aeda942b14a" providerId="AD" clId="Web-{DA0FAFE5-2943-0C5E-EAD4-696E850857DA}" dt="2018-10-10T13:35:37.712" v="271" actId="20577"/>
          <ac:spMkLst>
            <pc:docMk/>
            <pc:sldMk cId="2654495597" sldId="365"/>
            <ac:spMk id="3" creationId="{A3C9978E-8C8E-4E86-99A5-CACB2D81996F}"/>
          </ac:spMkLst>
        </pc:spChg>
      </pc:sldChg>
    </pc:docChg>
  </pc:docChgLst>
  <pc:docChgLst>
    <pc:chgData name="Parinder Paul Singh" userId="S::nz340925@dal.ca::76f08a9b-69cb-4b99-9775-4aeda942b14a" providerId="AD" clId="Web-{04A6387D-A1ED-AAAC-5388-927A5B33B84A}"/>
    <pc:docChg chg="addSld delSld modSld">
      <pc:chgData name="Parinder Paul Singh" userId="S::nz340925@dal.ca::76f08a9b-69cb-4b99-9775-4aeda942b14a" providerId="AD" clId="Web-{04A6387D-A1ED-AAAC-5388-927A5B33B84A}" dt="2018-09-30T11:05:36.371" v="1707" actId="1076"/>
      <pc:docMkLst>
        <pc:docMk/>
      </pc:docMkLst>
      <pc:sldChg chg="modSp">
        <pc:chgData name="Parinder Paul Singh" userId="S::nz340925@dal.ca::76f08a9b-69cb-4b99-9775-4aeda942b14a" providerId="AD" clId="Web-{04A6387D-A1ED-AAAC-5388-927A5B33B84A}" dt="2018-09-30T11:02:53.434" v="1680" actId="20577"/>
        <pc:sldMkLst>
          <pc:docMk/>
          <pc:sldMk cId="1968843503" sldId="257"/>
        </pc:sldMkLst>
        <pc:spChg chg="mod">
          <ac:chgData name="Parinder Paul Singh" userId="S::nz340925@dal.ca::76f08a9b-69cb-4b99-9775-4aeda942b14a" providerId="AD" clId="Web-{04A6387D-A1ED-AAAC-5388-927A5B33B84A}" dt="2018-09-30T11:02:53.434" v="1680" actId="20577"/>
          <ac:spMkLst>
            <pc:docMk/>
            <pc:sldMk cId="1968843503" sldId="257"/>
            <ac:spMk id="2" creationId="{AA4B94F1-0F03-4603-9103-6ADF4B9E05FA}"/>
          </ac:spMkLst>
        </pc:spChg>
      </pc:sldChg>
      <pc:sldChg chg="addSp modSp mod setBg">
        <pc:chgData name="Parinder Paul Singh" userId="S::nz340925@dal.ca::76f08a9b-69cb-4b99-9775-4aeda942b14a" providerId="AD" clId="Web-{04A6387D-A1ED-AAAC-5388-927A5B33B84A}" dt="2018-09-30T11:02:47.012" v="1679" actId="1076"/>
        <pc:sldMkLst>
          <pc:docMk/>
          <pc:sldMk cId="3939708237" sldId="258"/>
        </pc:sldMkLst>
        <pc:spChg chg="mod">
          <ac:chgData name="Parinder Paul Singh" userId="S::nz340925@dal.ca::76f08a9b-69cb-4b99-9775-4aeda942b14a" providerId="AD" clId="Web-{04A6387D-A1ED-AAAC-5388-927A5B33B84A}" dt="2018-09-30T11:02:47.012" v="1679" actId="1076"/>
          <ac:spMkLst>
            <pc:docMk/>
            <pc:sldMk cId="3939708237" sldId="258"/>
            <ac:spMk id="2" creationId="{836A917B-2A02-40E3-BA75-284026E03044}"/>
          </ac:spMkLst>
        </pc:spChg>
        <pc:spChg chg="mod">
          <ac:chgData name="Parinder Paul Singh" userId="S::nz340925@dal.ca::76f08a9b-69cb-4b99-9775-4aeda942b14a" providerId="AD" clId="Web-{04A6387D-A1ED-AAAC-5388-927A5B33B84A}" dt="2018-09-30T03:22:13.254" v="248" actId="14100"/>
          <ac:spMkLst>
            <pc:docMk/>
            <pc:sldMk cId="3939708237" sldId="258"/>
            <ac:spMk id="3" creationId="{DCBD4E21-250C-41AC-9DEF-E021E53751D7}"/>
          </ac:spMkLst>
        </pc:spChg>
        <pc:picChg chg="add mod">
          <ac:chgData name="Parinder Paul Singh" userId="S::nz340925@dal.ca::76f08a9b-69cb-4b99-9775-4aeda942b14a" providerId="AD" clId="Web-{04A6387D-A1ED-AAAC-5388-927A5B33B84A}" dt="2018-09-30T03:22:08.066" v="246" actId="1076"/>
          <ac:picMkLst>
            <pc:docMk/>
            <pc:sldMk cId="3939708237" sldId="258"/>
            <ac:picMk id="4" creationId="{7CB00B44-42C3-4E80-8CCC-9CCBA83CAA8A}"/>
          </ac:picMkLst>
        </pc:picChg>
      </pc:sldChg>
      <pc:sldChg chg="add del replId">
        <pc:chgData name="Parinder Paul Singh" userId="S::nz340925@dal.ca::76f08a9b-69cb-4b99-9775-4aeda942b14a" providerId="AD" clId="Web-{04A6387D-A1ED-AAAC-5388-927A5B33B84A}" dt="2018-09-30T02:55:40.963" v="85"/>
        <pc:sldMkLst>
          <pc:docMk/>
          <pc:sldMk cId="1699465425" sldId="260"/>
        </pc:sldMkLst>
      </pc:sldChg>
      <pc:sldChg chg="addSp delSp modSp add mod replId setBg modClrScheme setClrOvrMap chgLayout">
        <pc:chgData name="Parinder Paul Singh" userId="S::nz340925@dal.ca::76f08a9b-69cb-4b99-9775-4aeda942b14a" providerId="AD" clId="Web-{04A6387D-A1ED-AAAC-5388-927A5B33B84A}" dt="2018-09-30T11:04:33.694" v="1695" actId="1076"/>
        <pc:sldMkLst>
          <pc:docMk/>
          <pc:sldMk cId="2725328002" sldId="261"/>
        </pc:sldMkLst>
        <pc:spChg chg="mod ord">
          <ac:chgData name="Parinder Paul Singh" userId="S::nz340925@dal.ca::76f08a9b-69cb-4b99-9775-4aeda942b14a" providerId="AD" clId="Web-{04A6387D-A1ED-AAAC-5388-927A5B33B84A}" dt="2018-09-30T11:04:33.694" v="1695" actId="1076"/>
          <ac:spMkLst>
            <pc:docMk/>
            <pc:sldMk cId="2725328002" sldId="261"/>
            <ac:spMk id="2" creationId="{836A917B-2A02-40E3-BA75-284026E03044}"/>
          </ac:spMkLst>
        </pc:spChg>
        <pc:spChg chg="add del mod ord">
          <ac:chgData name="Parinder Paul Singh" userId="S::nz340925@dal.ca::76f08a9b-69cb-4b99-9775-4aeda942b14a" providerId="AD" clId="Web-{04A6387D-A1ED-AAAC-5388-927A5B33B84A}" dt="2018-09-30T02:58:21.051" v="138"/>
          <ac:spMkLst>
            <pc:docMk/>
            <pc:sldMk cId="2725328002" sldId="261"/>
            <ac:spMk id="3" creationId="{DCBD4E21-250C-41AC-9DEF-E021E53751D7}"/>
          </ac:spMkLst>
        </pc:spChg>
        <pc:spChg chg="add del mod ord">
          <ac:chgData name="Parinder Paul Singh" userId="S::nz340925@dal.ca::76f08a9b-69cb-4b99-9775-4aeda942b14a" providerId="AD" clId="Web-{04A6387D-A1ED-AAAC-5388-927A5B33B84A}" dt="2018-09-30T02:58:21.051" v="138"/>
          <ac:spMkLst>
            <pc:docMk/>
            <pc:sldMk cId="2725328002" sldId="261"/>
            <ac:spMk id="4" creationId="{5934A1C4-1B37-4BB2-A675-3F795AE72EC5}"/>
          </ac:spMkLst>
        </pc:spChg>
        <pc:spChg chg="add del">
          <ac:chgData name="Parinder Paul Singh" userId="S::nz340925@dal.ca::76f08a9b-69cb-4b99-9775-4aeda942b14a" providerId="AD" clId="Web-{04A6387D-A1ED-AAAC-5388-927A5B33B84A}" dt="2018-09-30T03:00:30.009" v="152"/>
          <ac:spMkLst>
            <pc:docMk/>
            <pc:sldMk cId="2725328002" sldId="261"/>
            <ac:spMk id="7" creationId="{B9D93730-8C7D-423D-9137-597B5FA65701}"/>
          </ac:spMkLst>
        </pc:spChg>
        <pc:spChg chg="add del">
          <ac:chgData name="Parinder Paul Singh" userId="S::nz340925@dal.ca::76f08a9b-69cb-4b99-9775-4aeda942b14a" providerId="AD" clId="Web-{04A6387D-A1ED-AAAC-5388-927A5B33B84A}" dt="2018-09-30T03:00:30.009" v="152"/>
          <ac:spMkLst>
            <pc:docMk/>
            <pc:sldMk cId="2725328002" sldId="261"/>
            <ac:spMk id="8" creationId="{B2B82547-2424-4E7A-A98B-75206EE73028}"/>
          </ac:spMkLst>
        </pc:spChg>
        <pc:spChg chg="add del">
          <ac:chgData name="Parinder Paul Singh" userId="S::nz340925@dal.ca::76f08a9b-69cb-4b99-9775-4aeda942b14a" providerId="AD" clId="Web-{04A6387D-A1ED-AAAC-5388-927A5B33B84A}" dt="2018-09-30T03:00:30.009" v="152"/>
          <ac:spMkLst>
            <pc:docMk/>
            <pc:sldMk cId="2725328002" sldId="261"/>
            <ac:spMk id="9" creationId="{5109BC2F-9616-4D7D-9E98-57898009A828}"/>
          </ac:spMkLst>
        </pc:spChg>
        <pc:spChg chg="add del">
          <ac:chgData name="Parinder Paul Singh" userId="S::nz340925@dal.ca::76f08a9b-69cb-4b99-9775-4aeda942b14a" providerId="AD" clId="Web-{04A6387D-A1ED-AAAC-5388-927A5B33B84A}" dt="2018-09-30T02:58:20.629" v="137"/>
          <ac:spMkLst>
            <pc:docMk/>
            <pc:sldMk cId="2725328002" sldId="261"/>
            <ac:spMk id="11" creationId="{B9D93730-8C7D-423D-9137-597B5FA65701}"/>
          </ac:spMkLst>
        </pc:spChg>
        <pc:spChg chg="add del">
          <ac:chgData name="Parinder Paul Singh" userId="S::nz340925@dal.ca::76f08a9b-69cb-4b99-9775-4aeda942b14a" providerId="AD" clId="Web-{04A6387D-A1ED-AAAC-5388-927A5B33B84A}" dt="2018-09-30T02:59:29.725" v="149"/>
          <ac:spMkLst>
            <pc:docMk/>
            <pc:sldMk cId="2725328002" sldId="261"/>
            <ac:spMk id="12" creationId="{B9D93730-8C7D-423D-9137-597B5FA65701}"/>
          </ac:spMkLst>
        </pc:spChg>
        <pc:spChg chg="add del">
          <ac:chgData name="Parinder Paul Singh" userId="S::nz340925@dal.ca::76f08a9b-69cb-4b99-9775-4aeda942b14a" providerId="AD" clId="Web-{04A6387D-A1ED-AAAC-5388-927A5B33B84A}" dt="2018-09-30T02:58:20.629" v="137"/>
          <ac:spMkLst>
            <pc:docMk/>
            <pc:sldMk cId="2725328002" sldId="261"/>
            <ac:spMk id="13" creationId="{B2B82547-2424-4E7A-A98B-75206EE73028}"/>
          </ac:spMkLst>
        </pc:spChg>
        <pc:spChg chg="add del">
          <ac:chgData name="Parinder Paul Singh" userId="S::nz340925@dal.ca::76f08a9b-69cb-4b99-9775-4aeda942b14a" providerId="AD" clId="Web-{04A6387D-A1ED-AAAC-5388-927A5B33B84A}" dt="2018-09-30T02:58:20.629" v="137"/>
          <ac:spMkLst>
            <pc:docMk/>
            <pc:sldMk cId="2725328002" sldId="261"/>
            <ac:spMk id="15" creationId="{5109BC2F-9616-4D7D-9E98-57898009A828}"/>
          </ac:spMkLst>
        </pc:spChg>
        <pc:spChg chg="add del">
          <ac:chgData name="Parinder Paul Singh" userId="S::nz340925@dal.ca::76f08a9b-69cb-4b99-9775-4aeda942b14a" providerId="AD" clId="Web-{04A6387D-A1ED-AAAC-5388-927A5B33B84A}" dt="2018-09-30T02:59:29.725" v="149"/>
          <ac:spMkLst>
            <pc:docMk/>
            <pc:sldMk cId="2725328002" sldId="261"/>
            <ac:spMk id="17" creationId="{A3322B77-FA16-4D4E-BAA6-811C61DB3E85}"/>
          </ac:spMkLst>
        </pc:spChg>
        <pc:spChg chg="add del">
          <ac:chgData name="Parinder Paul Singh" userId="S::nz340925@dal.ca::76f08a9b-69cb-4b99-9775-4aeda942b14a" providerId="AD" clId="Web-{04A6387D-A1ED-AAAC-5388-927A5B33B84A}" dt="2018-09-30T02:59:29.725" v="149"/>
          <ac:spMkLst>
            <pc:docMk/>
            <pc:sldMk cId="2725328002" sldId="261"/>
            <ac:spMk id="19" creationId="{CA6EF34F-3BAD-4CD8-B05E-03BA773AE864}"/>
          </ac:spMkLst>
        </pc:spChg>
        <pc:spChg chg="add del">
          <ac:chgData name="Parinder Paul Singh" userId="S::nz340925@dal.ca::76f08a9b-69cb-4b99-9775-4aeda942b14a" providerId="AD" clId="Web-{04A6387D-A1ED-AAAC-5388-927A5B33B84A}" dt="2018-09-30T03:00:30.009" v="152"/>
          <ac:spMkLst>
            <pc:docMk/>
            <pc:sldMk cId="2725328002" sldId="261"/>
            <ac:spMk id="24" creationId="{B9D93730-8C7D-423D-9137-597B5FA65701}"/>
          </ac:spMkLst>
        </pc:spChg>
        <pc:spChg chg="add del">
          <ac:chgData name="Parinder Paul Singh" userId="S::nz340925@dal.ca::76f08a9b-69cb-4b99-9775-4aeda942b14a" providerId="AD" clId="Web-{04A6387D-A1ED-AAAC-5388-927A5B33B84A}" dt="2018-09-30T03:17:29.438" v="162"/>
          <ac:spMkLst>
            <pc:docMk/>
            <pc:sldMk cId="2725328002" sldId="261"/>
            <ac:spMk id="29" creationId="{B9D93730-8C7D-423D-9137-597B5FA65701}"/>
          </ac:spMkLst>
        </pc:spChg>
        <pc:spChg chg="add del">
          <ac:chgData name="Parinder Paul Singh" userId="S::nz340925@dal.ca::76f08a9b-69cb-4b99-9775-4aeda942b14a" providerId="AD" clId="Web-{04A6387D-A1ED-AAAC-5388-927A5B33B84A}" dt="2018-09-30T03:17:29.438" v="162"/>
          <ac:spMkLst>
            <pc:docMk/>
            <pc:sldMk cId="2725328002" sldId="261"/>
            <ac:spMk id="31" creationId="{3A814F8E-8E71-4DD8-9E90-A2886B0BE273}"/>
          </ac:spMkLst>
        </pc:spChg>
        <pc:spChg chg="add del">
          <ac:chgData name="Parinder Paul Singh" userId="S::nz340925@dal.ca::76f08a9b-69cb-4b99-9775-4aeda942b14a" providerId="AD" clId="Web-{04A6387D-A1ED-AAAC-5388-927A5B33B84A}" dt="2018-09-30T03:17:29.438" v="162"/>
          <ac:spMkLst>
            <pc:docMk/>
            <pc:sldMk cId="2725328002" sldId="261"/>
            <ac:spMk id="33" creationId="{D6F07063-98C1-4852-B9CD-9CB5B58C97F3}"/>
          </ac:spMkLst>
        </pc:spChg>
        <pc:spChg chg="add del">
          <ac:chgData name="Parinder Paul Singh" userId="S::nz340925@dal.ca::76f08a9b-69cb-4b99-9775-4aeda942b14a" providerId="AD" clId="Web-{04A6387D-A1ED-AAAC-5388-927A5B33B84A}" dt="2018-09-30T03:17:22.187" v="159"/>
          <ac:spMkLst>
            <pc:docMk/>
            <pc:sldMk cId="2725328002" sldId="261"/>
            <ac:spMk id="35" creationId="{53576798-7F98-4C7F-B6C7-6D41B5A7E927}"/>
          </ac:spMkLst>
        </pc:spChg>
        <pc:spChg chg="add del">
          <ac:chgData name="Parinder Paul Singh" userId="S::nz340925@dal.ca::76f08a9b-69cb-4b99-9775-4aeda942b14a" providerId="AD" clId="Web-{04A6387D-A1ED-AAAC-5388-927A5B33B84A}" dt="2018-09-30T03:17:29.047" v="161"/>
          <ac:spMkLst>
            <pc:docMk/>
            <pc:sldMk cId="2725328002" sldId="261"/>
            <ac:spMk id="36" creationId="{53576798-7F98-4C7F-B6C7-6D41B5A7E927}"/>
          </ac:spMkLst>
        </pc:spChg>
        <pc:spChg chg="add del">
          <ac:chgData name="Parinder Paul Singh" userId="S::nz340925@dal.ca::76f08a9b-69cb-4b99-9775-4aeda942b14a" providerId="AD" clId="Web-{04A6387D-A1ED-AAAC-5388-927A5B33B84A}" dt="2018-09-30T03:18:19.409" v="172"/>
          <ac:spMkLst>
            <pc:docMk/>
            <pc:sldMk cId="2725328002" sldId="261"/>
            <ac:spMk id="37" creationId="{53576798-7F98-4C7F-B6C7-6D41B5A7E927}"/>
          </ac:spMkLst>
        </pc:spChg>
        <pc:spChg chg="add del">
          <ac:chgData name="Parinder Paul Singh" userId="S::nz340925@dal.ca::76f08a9b-69cb-4b99-9775-4aeda942b14a" providerId="AD" clId="Web-{04A6387D-A1ED-AAAC-5388-927A5B33B84A}" dt="2018-09-30T03:17:16.531" v="157"/>
          <ac:spMkLst>
            <pc:docMk/>
            <pc:sldMk cId="2725328002" sldId="261"/>
            <ac:spMk id="38" creationId="{53576798-7F98-4C7F-B6C7-6D41B5A7E927}"/>
          </ac:spMkLst>
        </pc:spChg>
        <pc:spChg chg="add del">
          <ac:chgData name="Parinder Paul Singh" userId="S::nz340925@dal.ca::76f08a9b-69cb-4b99-9775-4aeda942b14a" providerId="AD" clId="Web-{04A6387D-A1ED-AAAC-5388-927A5B33B84A}" dt="2018-09-30T03:18:18.987" v="171"/>
          <ac:spMkLst>
            <pc:docMk/>
            <pc:sldMk cId="2725328002" sldId="261"/>
            <ac:spMk id="39" creationId="{53576798-7F98-4C7F-B6C7-6D41B5A7E927}"/>
          </ac:spMkLst>
        </pc:spChg>
        <pc:spChg chg="add del">
          <ac:chgData name="Parinder Paul Singh" userId="S::nz340925@dal.ca::76f08a9b-69cb-4b99-9775-4aeda942b14a" providerId="AD" clId="Web-{04A6387D-A1ED-AAAC-5388-927A5B33B84A}" dt="2018-09-30T03:17:22.187" v="159"/>
          <ac:spMkLst>
            <pc:docMk/>
            <pc:sldMk cId="2725328002" sldId="261"/>
            <ac:spMk id="40" creationId="{022AEB96-A3F8-4EC3-A246-8DAD9319AC20}"/>
          </ac:spMkLst>
        </pc:spChg>
        <pc:spChg chg="add del">
          <ac:chgData name="Parinder Paul Singh" userId="S::nz340925@dal.ca::76f08a9b-69cb-4b99-9775-4aeda942b14a" providerId="AD" clId="Web-{04A6387D-A1ED-AAAC-5388-927A5B33B84A}" dt="2018-09-30T03:18:56.520" v="179"/>
          <ac:spMkLst>
            <pc:docMk/>
            <pc:sldMk cId="2725328002" sldId="261"/>
            <ac:spMk id="41" creationId="{53576798-7F98-4C7F-B6C7-6D41B5A7E927}"/>
          </ac:spMkLst>
        </pc:spChg>
        <pc:spChg chg="add del">
          <ac:chgData name="Parinder Paul Singh" userId="S::nz340925@dal.ca::76f08a9b-69cb-4b99-9775-4aeda942b14a" providerId="AD" clId="Web-{04A6387D-A1ED-AAAC-5388-927A5B33B84A}" dt="2018-09-30T03:17:22.187" v="159"/>
          <ac:spMkLst>
            <pc:docMk/>
            <pc:sldMk cId="2725328002" sldId="261"/>
            <ac:spMk id="42" creationId="{14002556-A10E-479D-9B30-0C8B7938EF41}"/>
          </ac:spMkLst>
        </pc:spChg>
        <pc:spChg chg="add del">
          <ac:chgData name="Parinder Paul Singh" userId="S::nz340925@dal.ca::76f08a9b-69cb-4b99-9775-4aeda942b14a" providerId="AD" clId="Web-{04A6387D-A1ED-AAAC-5388-927A5B33B84A}" dt="2018-09-30T03:18:18.987" v="171"/>
          <ac:spMkLst>
            <pc:docMk/>
            <pc:sldMk cId="2725328002" sldId="261"/>
            <ac:spMk id="44" creationId="{022AEB96-A3F8-4EC3-A246-8DAD9319AC20}"/>
          </ac:spMkLst>
        </pc:spChg>
        <pc:spChg chg="add del">
          <ac:chgData name="Parinder Paul Singh" userId="S::nz340925@dal.ca::76f08a9b-69cb-4b99-9775-4aeda942b14a" providerId="AD" clId="Web-{04A6387D-A1ED-AAAC-5388-927A5B33B84A}" dt="2018-09-30T03:18:18.987" v="171"/>
          <ac:spMkLst>
            <pc:docMk/>
            <pc:sldMk cId="2725328002" sldId="261"/>
            <ac:spMk id="46" creationId="{14002556-A10E-479D-9B30-0C8B7938EF41}"/>
          </ac:spMkLst>
        </pc:spChg>
        <pc:spChg chg="add del mod ord">
          <ac:chgData name="Parinder Paul Singh" userId="S::nz340925@dal.ca::76f08a9b-69cb-4b99-9775-4aeda942b14a" providerId="AD" clId="Web-{04A6387D-A1ED-AAAC-5388-927A5B33B84A}" dt="2018-09-30T03:20:32.593" v="227"/>
          <ac:spMkLst>
            <pc:docMk/>
            <pc:sldMk cId="2725328002" sldId="261"/>
            <ac:spMk id="315" creationId="{8CA3554B-063B-420B-BA91-E2B9DA49220B}"/>
          </ac:spMkLst>
        </pc:spChg>
        <pc:spChg chg="add mod ord">
          <ac:chgData name="Parinder Paul Singh" userId="S::nz340925@dal.ca::76f08a9b-69cb-4b99-9775-4aeda942b14a" providerId="AD" clId="Web-{04A6387D-A1ED-AAAC-5388-927A5B33B84A}" dt="2018-09-30T03:20:27.671" v="225" actId="20577"/>
          <ac:spMkLst>
            <pc:docMk/>
            <pc:sldMk cId="2725328002" sldId="261"/>
            <ac:spMk id="316" creationId="{22885F75-A434-4531-BA4D-C8BB5C7B48B2}"/>
          </ac:spMkLst>
        </pc:spChg>
        <pc:graphicFrameChg chg="add del">
          <ac:chgData name="Parinder Paul Singh" userId="S::nz340925@dal.ca::76f08a9b-69cb-4b99-9775-4aeda942b14a" providerId="AD" clId="Web-{04A6387D-A1ED-AAAC-5388-927A5B33B84A}" dt="2018-09-30T02:58:20.629" v="137"/>
          <ac:graphicFrameMkLst>
            <pc:docMk/>
            <pc:sldMk cId="2725328002" sldId="261"/>
            <ac:graphicFrameMk id="6" creationId="{0737CC95-EA53-427A-BBFB-DC8EF18CBBEE}"/>
          </ac:graphicFrameMkLst>
        </pc:graphicFrameChg>
        <pc:graphicFrameChg chg="add del mod ord modGraphic">
          <ac:chgData name="Parinder Paul Singh" userId="S::nz340925@dal.ca::76f08a9b-69cb-4b99-9775-4aeda942b14a" providerId="AD" clId="Web-{04A6387D-A1ED-AAAC-5388-927A5B33B84A}" dt="2018-09-30T03:19:14.115" v="185"/>
          <ac:graphicFrameMkLst>
            <pc:docMk/>
            <pc:sldMk cId="2725328002" sldId="261"/>
            <ac:graphicFrameMk id="10" creationId="{DBA92F0A-CB94-48E7-B037-EFF9508C3AC3}"/>
          </ac:graphicFrameMkLst>
        </pc:graphicFrameChg>
        <pc:picChg chg="add mod">
          <ac:chgData name="Parinder Paul Singh" userId="S::nz340925@dal.ca::76f08a9b-69cb-4b99-9775-4aeda942b14a" providerId="AD" clId="Web-{04A6387D-A1ED-AAAC-5388-927A5B33B84A}" dt="2018-09-30T03:21:12.313" v="240" actId="1076"/>
          <ac:picMkLst>
            <pc:docMk/>
            <pc:sldMk cId="2725328002" sldId="261"/>
            <ac:picMk id="14" creationId="{8BA01EC3-FFCC-420B-A77D-4CE96A882F56}"/>
          </ac:picMkLst>
        </pc:picChg>
      </pc:sldChg>
      <pc:sldChg chg="addSp delSp modSp new">
        <pc:chgData name="Parinder Paul Singh" userId="S::nz340925@dal.ca::76f08a9b-69cb-4b99-9775-4aeda942b14a" providerId="AD" clId="Web-{04A6387D-A1ED-AAAC-5388-927A5B33B84A}" dt="2018-09-30T11:05:36.371" v="1707" actId="1076"/>
        <pc:sldMkLst>
          <pc:docMk/>
          <pc:sldMk cId="2206346155" sldId="262"/>
        </pc:sldMkLst>
        <pc:spChg chg="mod">
          <ac:chgData name="Parinder Paul Singh" userId="S::nz340925@dal.ca::76f08a9b-69cb-4b99-9775-4aeda942b14a" providerId="AD" clId="Web-{04A6387D-A1ED-AAAC-5388-927A5B33B84A}" dt="2018-09-30T11:05:36.371" v="1707" actId="1076"/>
          <ac:spMkLst>
            <pc:docMk/>
            <pc:sldMk cId="2206346155" sldId="262"/>
            <ac:spMk id="2" creationId="{C921E150-370B-4AFB-AE7B-D6C2687587F0}"/>
          </ac:spMkLst>
        </pc:spChg>
        <pc:spChg chg="del">
          <ac:chgData name="Parinder Paul Singh" userId="S::nz340925@dal.ca::76f08a9b-69cb-4b99-9775-4aeda942b14a" providerId="AD" clId="Web-{04A6387D-A1ED-AAAC-5388-927A5B33B84A}" dt="2018-09-30T03:28:49.142" v="260"/>
          <ac:spMkLst>
            <pc:docMk/>
            <pc:sldMk cId="2206346155" sldId="262"/>
            <ac:spMk id="3" creationId="{18DCC6DD-102C-4759-9B49-C7A5DA934DAC}"/>
          </ac:spMkLst>
        </pc:spChg>
        <pc:picChg chg="add mod ord">
          <ac:chgData name="Parinder Paul Singh" userId="S::nz340925@dal.ca::76f08a9b-69cb-4b99-9775-4aeda942b14a" providerId="AD" clId="Web-{04A6387D-A1ED-AAAC-5388-927A5B33B84A}" dt="2018-09-30T03:29:03.785" v="265" actId="14100"/>
          <ac:picMkLst>
            <pc:docMk/>
            <pc:sldMk cId="2206346155" sldId="262"/>
            <ac:picMk id="4" creationId="{BB8B752E-FC5A-4C1E-8463-C4BDF50A56F3}"/>
          </ac:picMkLst>
        </pc:picChg>
      </pc:sldChg>
      <pc:sldChg chg="addSp modSp new mod setBg">
        <pc:chgData name="Parinder Paul Singh" userId="S::nz340925@dal.ca::76f08a9b-69cb-4b99-9775-4aeda942b14a" providerId="AD" clId="Web-{04A6387D-A1ED-AAAC-5388-927A5B33B84A}" dt="2018-09-30T11:04:01.287" v="1689" actId="14100"/>
        <pc:sldMkLst>
          <pc:docMk/>
          <pc:sldMk cId="763766892" sldId="263"/>
        </pc:sldMkLst>
        <pc:spChg chg="mod">
          <ac:chgData name="Parinder Paul Singh" userId="S::nz340925@dal.ca::76f08a9b-69cb-4b99-9775-4aeda942b14a" providerId="AD" clId="Web-{04A6387D-A1ED-AAAC-5388-927A5B33B84A}" dt="2018-09-30T06:06:34.333" v="601" actId="20577"/>
          <ac:spMkLst>
            <pc:docMk/>
            <pc:sldMk cId="763766892" sldId="263"/>
            <ac:spMk id="2" creationId="{7A57FB19-8196-44CE-8469-E1A08E4DECEB}"/>
          </ac:spMkLst>
        </pc:spChg>
        <pc:spChg chg="mod">
          <ac:chgData name="Parinder Paul Singh" userId="S::nz340925@dal.ca::76f08a9b-69cb-4b99-9775-4aeda942b14a" providerId="AD" clId="Web-{04A6387D-A1ED-AAAC-5388-927A5B33B84A}" dt="2018-09-30T11:04:01.287" v="1689" actId="14100"/>
          <ac:spMkLst>
            <pc:docMk/>
            <pc:sldMk cId="763766892" sldId="263"/>
            <ac:spMk id="3" creationId="{D5551A2C-7602-412B-9EBF-70D56C620AB7}"/>
          </ac:spMkLst>
        </pc:spChg>
        <pc:picChg chg="add mod">
          <ac:chgData name="Parinder Paul Singh" userId="S::nz340925@dal.ca::76f08a9b-69cb-4b99-9775-4aeda942b14a" providerId="AD" clId="Web-{04A6387D-A1ED-AAAC-5388-927A5B33B84A}" dt="2018-09-30T05:59:42.721" v="400" actId="14100"/>
          <ac:picMkLst>
            <pc:docMk/>
            <pc:sldMk cId="763766892" sldId="263"/>
            <ac:picMk id="4" creationId="{DAE3367D-7560-4A20-AAE6-01C26EF332DF}"/>
          </ac:picMkLst>
        </pc:picChg>
      </pc:sldChg>
      <pc:sldChg chg="modSp new del">
        <pc:chgData name="Parinder Paul Singh" userId="S::nz340925@dal.ca::76f08a9b-69cb-4b99-9775-4aeda942b14a" providerId="AD" clId="Web-{04A6387D-A1ED-AAAC-5388-927A5B33B84A}" dt="2018-09-30T05:53:39.632" v="284"/>
        <pc:sldMkLst>
          <pc:docMk/>
          <pc:sldMk cId="2111922981" sldId="263"/>
        </pc:sldMkLst>
        <pc:spChg chg="mod">
          <ac:chgData name="Parinder Paul Singh" userId="S::nz340925@dal.ca::76f08a9b-69cb-4b99-9775-4aeda942b14a" providerId="AD" clId="Web-{04A6387D-A1ED-AAAC-5388-927A5B33B84A}" dt="2018-09-30T03:36:09.851" v="278" actId="20577"/>
          <ac:spMkLst>
            <pc:docMk/>
            <pc:sldMk cId="2111922981" sldId="263"/>
            <ac:spMk id="2" creationId="{B89619A6-DF55-4433-BA71-953ECADEAF00}"/>
          </ac:spMkLst>
        </pc:spChg>
      </pc:sldChg>
      <pc:sldChg chg="new del">
        <pc:chgData name="Parinder Paul Singh" userId="S::nz340925@dal.ca::76f08a9b-69cb-4b99-9775-4aeda942b14a" providerId="AD" clId="Web-{04A6387D-A1ED-AAAC-5388-927A5B33B84A}" dt="2018-09-30T06:01:11.989" v="445"/>
        <pc:sldMkLst>
          <pc:docMk/>
          <pc:sldMk cId="443941195" sldId="264"/>
        </pc:sldMkLst>
      </pc:sldChg>
      <pc:sldChg chg="addSp modSp new mod setBg setClrOvrMap">
        <pc:chgData name="Parinder Paul Singh" userId="S::nz340925@dal.ca::76f08a9b-69cb-4b99-9775-4aeda942b14a" providerId="AD" clId="Web-{04A6387D-A1ED-AAAC-5388-927A5B33B84A}" dt="2018-09-30T11:04:14.006" v="1693" actId="14100"/>
        <pc:sldMkLst>
          <pc:docMk/>
          <pc:sldMk cId="2767872520" sldId="264"/>
        </pc:sldMkLst>
        <pc:spChg chg="mod">
          <ac:chgData name="Parinder Paul Singh" userId="S::nz340925@dal.ca::76f08a9b-69cb-4b99-9775-4aeda942b14a" providerId="AD" clId="Web-{04A6387D-A1ED-AAAC-5388-927A5B33B84A}" dt="2018-09-30T11:03:05.887" v="1682" actId="1076"/>
          <ac:spMkLst>
            <pc:docMk/>
            <pc:sldMk cId="2767872520" sldId="264"/>
            <ac:spMk id="2" creationId="{BD1A83E0-47D3-4AD1-980A-B2001AC611EB}"/>
          </ac:spMkLst>
        </pc:spChg>
        <pc:spChg chg="mod">
          <ac:chgData name="Parinder Paul Singh" userId="S::nz340925@dal.ca::76f08a9b-69cb-4b99-9775-4aeda942b14a" providerId="AD" clId="Web-{04A6387D-A1ED-AAAC-5388-927A5B33B84A}" dt="2018-09-30T11:04:14.006" v="1693" actId="14100"/>
          <ac:spMkLst>
            <pc:docMk/>
            <pc:sldMk cId="2767872520" sldId="264"/>
            <ac:spMk id="3" creationId="{E0EDC570-7F9F-4F88-9CA1-F1EB1497A3E9}"/>
          </ac:spMkLst>
        </pc:spChg>
        <pc:spChg chg="add">
          <ac:chgData name="Parinder Paul Singh" userId="S::nz340925@dal.ca::76f08a9b-69cb-4b99-9775-4aeda942b14a" providerId="AD" clId="Web-{04A6387D-A1ED-AAAC-5388-927A5B33B84A}" dt="2018-09-30T06:05:12.626" v="585"/>
          <ac:spMkLst>
            <pc:docMk/>
            <pc:sldMk cId="2767872520" sldId="264"/>
            <ac:spMk id="9" creationId="{E2264E67-6F59-4D8D-8E5F-8245B0FEAE76}"/>
          </ac:spMkLst>
        </pc:spChg>
        <pc:spChg chg="add">
          <ac:chgData name="Parinder Paul Singh" userId="S::nz340925@dal.ca::76f08a9b-69cb-4b99-9775-4aeda942b14a" providerId="AD" clId="Web-{04A6387D-A1ED-AAAC-5388-927A5B33B84A}" dt="2018-09-30T06:05:12.626" v="585"/>
          <ac:spMkLst>
            <pc:docMk/>
            <pc:sldMk cId="2767872520" sldId="264"/>
            <ac:spMk id="11" creationId="{158E1C6E-D299-4F5D-B15B-155EBF7F62FD}"/>
          </ac:spMkLst>
        </pc:spChg>
        <pc:picChg chg="add mod">
          <ac:chgData name="Parinder Paul Singh" userId="S::nz340925@dal.ca::76f08a9b-69cb-4b99-9775-4aeda942b14a" providerId="AD" clId="Web-{04A6387D-A1ED-AAAC-5388-927A5B33B84A}" dt="2018-09-30T06:05:22.923" v="589" actId="14100"/>
          <ac:picMkLst>
            <pc:docMk/>
            <pc:sldMk cId="2767872520" sldId="264"/>
            <ac:picMk id="4" creationId="{8E462872-4768-4E09-8800-22FB9A6106EB}"/>
          </ac:picMkLst>
        </pc:picChg>
      </pc:sldChg>
      <pc:sldChg chg="add del replId">
        <pc:chgData name="Parinder Paul Singh" userId="S::nz340925@dal.ca::76f08a9b-69cb-4b99-9775-4aeda942b14a" providerId="AD" clId="Web-{04A6387D-A1ED-AAAC-5388-927A5B33B84A}" dt="2018-09-30T05:53:39.648" v="285"/>
        <pc:sldMkLst>
          <pc:docMk/>
          <pc:sldMk cId="4106672576" sldId="264"/>
        </pc:sldMkLst>
      </pc:sldChg>
      <pc:sldChg chg="addSp modSp new mod setBg">
        <pc:chgData name="Parinder Paul Singh" userId="S::nz340925@dal.ca::76f08a9b-69cb-4b99-9775-4aeda942b14a" providerId="AD" clId="Web-{04A6387D-A1ED-AAAC-5388-927A5B33B84A}" dt="2018-09-30T11:04:49.682" v="1697" actId="1076"/>
        <pc:sldMkLst>
          <pc:docMk/>
          <pc:sldMk cId="328231572" sldId="265"/>
        </pc:sldMkLst>
        <pc:spChg chg="mod">
          <ac:chgData name="Parinder Paul Singh" userId="S::nz340925@dal.ca::76f08a9b-69cb-4b99-9775-4aeda942b14a" providerId="AD" clId="Web-{04A6387D-A1ED-AAAC-5388-927A5B33B84A}" dt="2018-09-30T11:04:49.682" v="1697" actId="1076"/>
          <ac:spMkLst>
            <pc:docMk/>
            <pc:sldMk cId="328231572" sldId="265"/>
            <ac:spMk id="2" creationId="{7893D186-B277-46B5-BC17-749BD7E2A6DF}"/>
          </ac:spMkLst>
        </pc:spChg>
        <pc:spChg chg="mod">
          <ac:chgData name="Parinder Paul Singh" userId="S::nz340925@dal.ca::76f08a9b-69cb-4b99-9775-4aeda942b14a" providerId="AD" clId="Web-{04A6387D-A1ED-AAAC-5388-927A5B33B84A}" dt="2018-09-30T06:15:11.886" v="752" actId="14100"/>
          <ac:spMkLst>
            <pc:docMk/>
            <pc:sldMk cId="328231572" sldId="265"/>
            <ac:spMk id="3" creationId="{9FA8F103-EBA8-464F-A5D5-3A555B6A89E4}"/>
          </ac:spMkLst>
        </pc:spChg>
        <pc:spChg chg="add mod">
          <ac:chgData name="Parinder Paul Singh" userId="S::nz340925@dal.ca::76f08a9b-69cb-4b99-9775-4aeda942b14a" providerId="AD" clId="Web-{04A6387D-A1ED-AAAC-5388-927A5B33B84A}" dt="2018-09-30T06:23:22.507" v="1024" actId="20577"/>
          <ac:spMkLst>
            <pc:docMk/>
            <pc:sldMk cId="328231572" sldId="265"/>
            <ac:spMk id="6" creationId="{E291016F-41B0-403C-91B4-7AE9BFE57E36}"/>
          </ac:spMkLst>
        </pc:spChg>
        <pc:picChg chg="add mod">
          <ac:chgData name="Parinder Paul Singh" userId="S::nz340925@dal.ca::76f08a9b-69cb-4b99-9775-4aeda942b14a" providerId="AD" clId="Web-{04A6387D-A1ED-AAAC-5388-927A5B33B84A}" dt="2018-09-30T06:15:02.151" v="751" actId="14100"/>
          <ac:picMkLst>
            <pc:docMk/>
            <pc:sldMk cId="328231572" sldId="265"/>
            <ac:picMk id="4" creationId="{DEB48B33-4853-4220-8EAA-D9DD97A6AF7F}"/>
          </ac:picMkLst>
        </pc:picChg>
      </pc:sldChg>
      <pc:sldChg chg="add del replId">
        <pc:chgData name="Parinder Paul Singh" userId="S::nz340925@dal.ca::76f08a9b-69cb-4b99-9775-4aeda942b14a" providerId="AD" clId="Web-{04A6387D-A1ED-AAAC-5388-927A5B33B84A}" dt="2018-09-30T05:53:39.663" v="286"/>
        <pc:sldMkLst>
          <pc:docMk/>
          <pc:sldMk cId="4146254268" sldId="265"/>
        </pc:sldMkLst>
      </pc:sldChg>
      <pc:sldChg chg="addSp modSp new mod setBg setClrOvrMap">
        <pc:chgData name="Parinder Paul Singh" userId="S::nz340925@dal.ca::76f08a9b-69cb-4b99-9775-4aeda942b14a" providerId="AD" clId="Web-{04A6387D-A1ED-AAAC-5388-927A5B33B84A}" dt="2018-09-30T11:03:19.341" v="1683" actId="14100"/>
        <pc:sldMkLst>
          <pc:docMk/>
          <pc:sldMk cId="585370913" sldId="266"/>
        </pc:sldMkLst>
        <pc:spChg chg="mod">
          <ac:chgData name="Parinder Paul Singh" userId="S::nz340925@dal.ca::76f08a9b-69cb-4b99-9775-4aeda942b14a" providerId="AD" clId="Web-{04A6387D-A1ED-AAAC-5388-927A5B33B84A}" dt="2018-09-30T11:03:19.341" v="1683" actId="14100"/>
          <ac:spMkLst>
            <pc:docMk/>
            <pc:sldMk cId="585370913" sldId="266"/>
            <ac:spMk id="2" creationId="{1C05B2D5-A6F8-4D5A-9684-98765CC463BB}"/>
          </ac:spMkLst>
        </pc:spChg>
        <pc:spChg chg="mod ord">
          <ac:chgData name="Parinder Paul Singh" userId="S::nz340925@dal.ca::76f08a9b-69cb-4b99-9775-4aeda942b14a" providerId="AD" clId="Web-{04A6387D-A1ED-AAAC-5388-927A5B33B84A}" dt="2018-09-30T06:19:10.011" v="895"/>
          <ac:spMkLst>
            <pc:docMk/>
            <pc:sldMk cId="585370913" sldId="266"/>
            <ac:spMk id="3" creationId="{54C4EDDC-3152-456D-9739-30F512B1151B}"/>
          </ac:spMkLst>
        </pc:spChg>
        <pc:spChg chg="add mod">
          <ac:chgData name="Parinder Paul Singh" userId="S::nz340925@dal.ca::76f08a9b-69cb-4b99-9775-4aeda942b14a" providerId="AD" clId="Web-{04A6387D-A1ED-AAAC-5388-927A5B33B84A}" dt="2018-09-30T06:21:12.049" v="959" actId="20577"/>
          <ac:spMkLst>
            <pc:docMk/>
            <pc:sldMk cId="585370913" sldId="266"/>
            <ac:spMk id="6" creationId="{F159C8B5-52EC-4D10-B395-A2ABD664D0CC}"/>
          </ac:spMkLst>
        </pc:spChg>
        <pc:spChg chg="add">
          <ac:chgData name="Parinder Paul Singh" userId="S::nz340925@dal.ca::76f08a9b-69cb-4b99-9775-4aeda942b14a" providerId="AD" clId="Web-{04A6387D-A1ED-AAAC-5388-927A5B33B84A}" dt="2018-09-30T06:19:10.011" v="895"/>
          <ac:spMkLst>
            <pc:docMk/>
            <pc:sldMk cId="585370913" sldId="266"/>
            <ac:spMk id="9" creationId="{9D336D4B-F9C3-4167-9191-8DA896C803E6}"/>
          </ac:spMkLst>
        </pc:spChg>
        <pc:spChg chg="add">
          <ac:chgData name="Parinder Paul Singh" userId="S::nz340925@dal.ca::76f08a9b-69cb-4b99-9775-4aeda942b14a" providerId="AD" clId="Web-{04A6387D-A1ED-AAAC-5388-927A5B33B84A}" dt="2018-09-30T06:19:10.011" v="895"/>
          <ac:spMkLst>
            <pc:docMk/>
            <pc:sldMk cId="585370913" sldId="266"/>
            <ac:spMk id="11" creationId="{069BF0B4-2BF1-40F2-8D8E-9CFCED97D981}"/>
          </ac:spMkLst>
        </pc:spChg>
        <pc:picChg chg="add mod">
          <ac:chgData name="Parinder Paul Singh" userId="S::nz340925@dal.ca::76f08a9b-69cb-4b99-9775-4aeda942b14a" providerId="AD" clId="Web-{04A6387D-A1ED-AAAC-5388-927A5B33B84A}" dt="2018-09-30T06:19:21.058" v="898" actId="14100"/>
          <ac:picMkLst>
            <pc:docMk/>
            <pc:sldMk cId="585370913" sldId="266"/>
            <ac:picMk id="4" creationId="{0C3D9737-2351-4AF9-9304-72A297A54B46}"/>
          </ac:picMkLst>
        </pc:picChg>
      </pc:sldChg>
      <pc:sldChg chg="add del replId">
        <pc:chgData name="Parinder Paul Singh" userId="S::nz340925@dal.ca::76f08a9b-69cb-4b99-9775-4aeda942b14a" providerId="AD" clId="Web-{04A6387D-A1ED-AAAC-5388-927A5B33B84A}" dt="2018-09-30T05:53:40.617" v="287"/>
        <pc:sldMkLst>
          <pc:docMk/>
          <pc:sldMk cId="4218768712" sldId="266"/>
        </pc:sldMkLst>
      </pc:sldChg>
      <pc:sldChg chg="modSp new">
        <pc:chgData name="Parinder Paul Singh" userId="S::nz340925@dal.ca::76f08a9b-69cb-4b99-9775-4aeda942b14a" providerId="AD" clId="Web-{04A6387D-A1ED-AAAC-5388-927A5B33B84A}" dt="2018-09-30T11:04:59.620" v="1699" actId="1076"/>
        <pc:sldMkLst>
          <pc:docMk/>
          <pc:sldMk cId="1004162125" sldId="267"/>
        </pc:sldMkLst>
        <pc:spChg chg="mod">
          <ac:chgData name="Parinder Paul Singh" userId="S::nz340925@dal.ca::76f08a9b-69cb-4b99-9775-4aeda942b14a" providerId="AD" clId="Web-{04A6387D-A1ED-AAAC-5388-927A5B33B84A}" dt="2018-09-30T11:04:59.620" v="1699" actId="1076"/>
          <ac:spMkLst>
            <pc:docMk/>
            <pc:sldMk cId="1004162125" sldId="267"/>
            <ac:spMk id="2" creationId="{741B2CE6-FA35-4075-8480-4A0B5271C955}"/>
          </ac:spMkLst>
        </pc:spChg>
        <pc:spChg chg="mod">
          <ac:chgData name="Parinder Paul Singh" userId="S::nz340925@dal.ca::76f08a9b-69cb-4b99-9775-4aeda942b14a" providerId="AD" clId="Web-{04A6387D-A1ED-AAAC-5388-927A5B33B84A}" dt="2018-09-30T11:03:39.326" v="1687" actId="1076"/>
          <ac:spMkLst>
            <pc:docMk/>
            <pc:sldMk cId="1004162125" sldId="267"/>
            <ac:spMk id="3" creationId="{3D3F680B-B9E3-4EE2-8214-59DF99875562}"/>
          </ac:spMkLst>
        </pc:spChg>
      </pc:sldChg>
      <pc:sldChg chg="add del replId">
        <pc:chgData name="Parinder Paul Singh" userId="S::nz340925@dal.ca::76f08a9b-69cb-4b99-9775-4aeda942b14a" providerId="AD" clId="Web-{04A6387D-A1ED-AAAC-5388-927A5B33B84A}" dt="2018-09-30T05:53:42.070" v="288"/>
        <pc:sldMkLst>
          <pc:docMk/>
          <pc:sldMk cId="2626694079" sldId="267"/>
        </pc:sldMkLst>
      </pc:sldChg>
      <pc:sldChg chg="add del replId">
        <pc:chgData name="Parinder Paul Singh" userId="S::nz340925@dal.ca::76f08a9b-69cb-4b99-9775-4aeda942b14a" providerId="AD" clId="Web-{04A6387D-A1ED-AAAC-5388-927A5B33B84A}" dt="2018-09-30T05:53:44.335" v="289"/>
        <pc:sldMkLst>
          <pc:docMk/>
          <pc:sldMk cId="117173360" sldId="268"/>
        </pc:sldMkLst>
      </pc:sldChg>
      <pc:sldChg chg="addSp delSp modSp add mod replId setBg setClrOvrMap">
        <pc:chgData name="Parinder Paul Singh" userId="S::nz340925@dal.ca::76f08a9b-69cb-4b99-9775-4aeda942b14a" providerId="AD" clId="Web-{04A6387D-A1ED-AAAC-5388-927A5B33B84A}" dt="2018-09-30T10:53:07.205" v="1648" actId="1076"/>
        <pc:sldMkLst>
          <pc:docMk/>
          <pc:sldMk cId="2460814392" sldId="268"/>
        </pc:sldMkLst>
        <pc:spChg chg="mod">
          <ac:chgData name="Parinder Paul Singh" userId="S::nz340925@dal.ca::76f08a9b-69cb-4b99-9775-4aeda942b14a" providerId="AD" clId="Web-{04A6387D-A1ED-AAAC-5388-927A5B33B84A}" dt="2018-09-30T10:53:07.205" v="1648" actId="1076"/>
          <ac:spMkLst>
            <pc:docMk/>
            <pc:sldMk cId="2460814392" sldId="268"/>
            <ac:spMk id="2" creationId="{741B2CE6-FA35-4075-8480-4A0B5271C955}"/>
          </ac:spMkLst>
        </pc:spChg>
        <pc:spChg chg="del">
          <ac:chgData name="Parinder Paul Singh" userId="S::nz340925@dal.ca::76f08a9b-69cb-4b99-9775-4aeda942b14a" providerId="AD" clId="Web-{04A6387D-A1ED-AAAC-5388-927A5B33B84A}" dt="2018-09-30T08:30:03.248" v="1518"/>
          <ac:spMkLst>
            <pc:docMk/>
            <pc:sldMk cId="2460814392" sldId="268"/>
            <ac:spMk id="3" creationId="{3D3F680B-B9E3-4EE2-8214-59DF99875562}"/>
          </ac:spMkLst>
        </pc:spChg>
        <pc:spChg chg="add mod ord">
          <ac:chgData name="Parinder Paul Singh" userId="S::nz340925@dal.ca::76f08a9b-69cb-4b99-9775-4aeda942b14a" providerId="AD" clId="Web-{04A6387D-A1ED-AAAC-5388-927A5B33B84A}" dt="2018-09-30T10:52:37.202" v="1642" actId="20577"/>
          <ac:spMkLst>
            <pc:docMk/>
            <pc:sldMk cId="2460814392" sldId="268"/>
            <ac:spMk id="6" creationId="{397CDC7B-42A0-47BE-8F4C-14783E95B01F}"/>
          </ac:spMkLst>
        </pc:spChg>
        <pc:spChg chg="add del">
          <ac:chgData name="Parinder Paul Singh" userId="S::nz340925@dal.ca::76f08a9b-69cb-4b99-9775-4aeda942b14a" providerId="AD" clId="Web-{04A6387D-A1ED-AAAC-5388-927A5B33B84A}" dt="2018-09-30T08:30:11.795" v="1520"/>
          <ac:spMkLst>
            <pc:docMk/>
            <pc:sldMk cId="2460814392" sldId="268"/>
            <ac:spMk id="9" creationId="{133F8CB7-795C-4272-9073-64D8CF97F220}"/>
          </ac:spMkLst>
        </pc:spChg>
        <pc:spChg chg="add del">
          <ac:chgData name="Parinder Paul Singh" userId="S::nz340925@dal.ca::76f08a9b-69cb-4b99-9775-4aeda942b14a" providerId="AD" clId="Web-{04A6387D-A1ED-AAAC-5388-927A5B33B84A}" dt="2018-09-30T08:30:11.795" v="1520"/>
          <ac:spMkLst>
            <pc:docMk/>
            <pc:sldMk cId="2460814392" sldId="268"/>
            <ac:spMk id="11" creationId="{F611655D-86DD-44E5-9999-B2135809D20A}"/>
          </ac:spMkLst>
        </pc:spChg>
        <pc:spChg chg="add">
          <ac:chgData name="Parinder Paul Singh" userId="S::nz340925@dal.ca::76f08a9b-69cb-4b99-9775-4aeda942b14a" providerId="AD" clId="Web-{04A6387D-A1ED-AAAC-5388-927A5B33B84A}" dt="2018-09-30T08:32:17.709" v="1600"/>
          <ac:spMkLst>
            <pc:docMk/>
            <pc:sldMk cId="2460814392" sldId="268"/>
            <ac:spMk id="12" creationId="{9D336D4B-F9C3-4167-9191-8DA896C803E6}"/>
          </ac:spMkLst>
        </pc:spChg>
        <pc:spChg chg="add del">
          <ac:chgData name="Parinder Paul Singh" userId="S::nz340925@dal.ca::76f08a9b-69cb-4b99-9775-4aeda942b14a" providerId="AD" clId="Web-{04A6387D-A1ED-AAAC-5388-927A5B33B84A}" dt="2018-09-30T08:30:11.795" v="1520"/>
          <ac:spMkLst>
            <pc:docMk/>
            <pc:sldMk cId="2460814392" sldId="268"/>
            <ac:spMk id="13" creationId="{11443580-A880-4C5F-9EB1-FC254EC650C1}"/>
          </ac:spMkLst>
        </pc:spChg>
        <pc:spChg chg="add">
          <ac:chgData name="Parinder Paul Singh" userId="S::nz340925@dal.ca::76f08a9b-69cb-4b99-9775-4aeda942b14a" providerId="AD" clId="Web-{04A6387D-A1ED-AAAC-5388-927A5B33B84A}" dt="2018-09-30T08:32:17.709" v="1600"/>
          <ac:spMkLst>
            <pc:docMk/>
            <pc:sldMk cId="2460814392" sldId="268"/>
            <ac:spMk id="14" creationId="{069BF0B4-2BF1-40F2-8D8E-9CFCED97D981}"/>
          </ac:spMkLst>
        </pc:spChg>
        <pc:picChg chg="add mod">
          <ac:chgData name="Parinder Paul Singh" userId="S::nz340925@dal.ca::76f08a9b-69cb-4b99-9775-4aeda942b14a" providerId="AD" clId="Web-{04A6387D-A1ED-AAAC-5388-927A5B33B84A}" dt="2018-09-30T10:52:07.385" v="1634" actId="14100"/>
          <ac:picMkLst>
            <pc:docMk/>
            <pc:sldMk cId="2460814392" sldId="268"/>
            <ac:picMk id="7" creationId="{54BC9816-36E7-48CF-ADC4-8D909FC9527C}"/>
          </ac:picMkLst>
        </pc:picChg>
        <pc:picChg chg="add del mod ord replId">
          <ac:chgData name="Parinder Paul Singh" userId="S::nz340925@dal.ca::76f08a9b-69cb-4b99-9775-4aeda942b14a" providerId="AD" clId="Web-{04A6387D-A1ED-AAAC-5388-927A5B33B84A}" dt="2018-09-30T08:30:11.920" v="1521"/>
          <ac:picMkLst>
            <pc:docMk/>
            <pc:sldMk cId="2460814392" sldId="268"/>
            <ac:picMk id="8" creationId="{54BC9816-36E7-48CF-ADC4-8D909FC9527C}"/>
          </ac:picMkLst>
        </pc:picChg>
      </pc:sldChg>
      <pc:sldChg chg="addSp delSp modSp add mod replId setBg setClrOvrMap">
        <pc:chgData name="Parinder Paul Singh" userId="S::nz340925@dal.ca::76f08a9b-69cb-4b99-9775-4aeda942b14a" providerId="AD" clId="Web-{04A6387D-A1ED-AAAC-5388-927A5B33B84A}" dt="2018-09-30T11:03:47.826" v="1688" actId="14100"/>
        <pc:sldMkLst>
          <pc:docMk/>
          <pc:sldMk cId="1584909648" sldId="269"/>
        </pc:sldMkLst>
        <pc:spChg chg="mod">
          <ac:chgData name="Parinder Paul Singh" userId="S::nz340925@dal.ca::76f08a9b-69cb-4b99-9775-4aeda942b14a" providerId="AD" clId="Web-{04A6387D-A1ED-AAAC-5388-927A5B33B84A}" dt="2018-09-30T08:20:26.796" v="1281" actId="20577"/>
          <ac:spMkLst>
            <pc:docMk/>
            <pc:sldMk cId="1584909648" sldId="269"/>
            <ac:spMk id="2" creationId="{741B2CE6-FA35-4075-8480-4A0B5271C955}"/>
          </ac:spMkLst>
        </pc:spChg>
        <pc:spChg chg="del">
          <ac:chgData name="Parinder Paul Singh" userId="S::nz340925@dal.ca::76f08a9b-69cb-4b99-9775-4aeda942b14a" providerId="AD" clId="Web-{04A6387D-A1ED-AAAC-5388-927A5B33B84A}" dt="2018-09-30T08:14:07.949" v="1207"/>
          <ac:spMkLst>
            <pc:docMk/>
            <pc:sldMk cId="1584909648" sldId="269"/>
            <ac:spMk id="3" creationId="{3D3F680B-B9E3-4EE2-8214-59DF99875562}"/>
          </ac:spMkLst>
        </pc:spChg>
        <pc:spChg chg="add del mod">
          <ac:chgData name="Parinder Paul Singh" userId="S::nz340925@dal.ca::76f08a9b-69cb-4b99-9775-4aeda942b14a" providerId="AD" clId="Web-{04A6387D-A1ED-AAAC-5388-927A5B33B84A}" dt="2018-09-30T08:13:25.681" v="1201"/>
          <ac:spMkLst>
            <pc:docMk/>
            <pc:sldMk cId="1584909648" sldId="269"/>
            <ac:spMk id="4" creationId="{EF273CCE-DDCA-4135-A7BA-21A81C66B40D}"/>
          </ac:spMkLst>
        </pc:spChg>
        <pc:spChg chg="add del mod">
          <ac:chgData name="Parinder Paul Singh" userId="S::nz340925@dal.ca::76f08a9b-69cb-4b99-9775-4aeda942b14a" providerId="AD" clId="Web-{04A6387D-A1ED-AAAC-5388-927A5B33B84A}" dt="2018-09-30T08:13:54.104" v="1206"/>
          <ac:spMkLst>
            <pc:docMk/>
            <pc:sldMk cId="1584909648" sldId="269"/>
            <ac:spMk id="5" creationId="{D33B950E-42EE-402E-BFF4-44CFB896DCAB}"/>
          </ac:spMkLst>
        </pc:spChg>
        <pc:spChg chg="add del">
          <ac:chgData name="Parinder Paul Singh" userId="S::nz340925@dal.ca::76f08a9b-69cb-4b99-9775-4aeda942b14a" providerId="AD" clId="Web-{04A6387D-A1ED-AAAC-5388-927A5B33B84A}" dt="2018-09-30T08:15:02.389" v="1217"/>
          <ac:spMkLst>
            <pc:docMk/>
            <pc:sldMk cId="1584909648" sldId="269"/>
            <ac:spMk id="11" creationId="{133F8CB7-795C-4272-9073-64D8CF97F220}"/>
          </ac:spMkLst>
        </pc:spChg>
        <pc:spChg chg="add del">
          <ac:chgData name="Parinder Paul Singh" userId="S::nz340925@dal.ca::76f08a9b-69cb-4b99-9775-4aeda942b14a" providerId="AD" clId="Web-{04A6387D-A1ED-AAAC-5388-927A5B33B84A}" dt="2018-09-30T08:15:02.389" v="1217"/>
          <ac:spMkLst>
            <pc:docMk/>
            <pc:sldMk cId="1584909648" sldId="269"/>
            <ac:spMk id="13" creationId="{F611655D-86DD-44E5-9999-B2135809D20A}"/>
          </ac:spMkLst>
        </pc:spChg>
        <pc:spChg chg="add del">
          <ac:chgData name="Parinder Paul Singh" userId="S::nz340925@dal.ca::76f08a9b-69cb-4b99-9775-4aeda942b14a" providerId="AD" clId="Web-{04A6387D-A1ED-AAAC-5388-927A5B33B84A}" dt="2018-09-30T08:15:02.389" v="1217"/>
          <ac:spMkLst>
            <pc:docMk/>
            <pc:sldMk cId="1584909648" sldId="269"/>
            <ac:spMk id="15" creationId="{11443580-A880-4C5F-9EB1-FC254EC650C1}"/>
          </ac:spMkLst>
        </pc:spChg>
        <pc:spChg chg="add mod">
          <ac:chgData name="Parinder Paul Singh" userId="S::nz340925@dal.ca::76f08a9b-69cb-4b99-9775-4aeda942b14a" providerId="AD" clId="Web-{04A6387D-A1ED-AAAC-5388-927A5B33B84A}" dt="2018-09-30T11:03:47.826" v="1688" actId="14100"/>
          <ac:spMkLst>
            <pc:docMk/>
            <pc:sldMk cId="1584909648" sldId="269"/>
            <ac:spMk id="20" creationId="{C3C9DDAD-37E6-48E5-B124-065A109089DD}"/>
          </ac:spMkLst>
        </pc:spChg>
        <pc:picChg chg="add del mod ord replId">
          <ac:chgData name="Parinder Paul Singh" userId="S::nz340925@dal.ca::76f08a9b-69cb-4b99-9775-4aeda942b14a" providerId="AD" clId="Web-{04A6387D-A1ED-AAAC-5388-927A5B33B84A}" dt="2018-09-30T08:15:02.389" v="1217"/>
          <ac:picMkLst>
            <pc:docMk/>
            <pc:sldMk cId="1584909648" sldId="269"/>
            <ac:picMk id="17" creationId="{9CC2706E-AFB6-45B1-AF86-FB0888A3DC04}"/>
          </ac:picMkLst>
        </pc:picChg>
        <pc:picChg chg="add mod">
          <ac:chgData name="Parinder Paul Singh" userId="S::nz340925@dal.ca::76f08a9b-69cb-4b99-9775-4aeda942b14a" providerId="AD" clId="Web-{04A6387D-A1ED-AAAC-5388-927A5B33B84A}" dt="2018-09-30T10:54:26.997" v="1664"/>
          <ac:picMkLst>
            <pc:docMk/>
            <pc:sldMk cId="1584909648" sldId="269"/>
            <ac:picMk id="18" creationId="{9CC2706E-AFB6-45B1-AF86-FB0888A3DC04}"/>
          </ac:picMkLst>
        </pc:picChg>
      </pc:sldChg>
      <pc:sldChg chg="modSp add replId">
        <pc:chgData name="Parinder Paul Singh" userId="S::nz340925@dal.ca::76f08a9b-69cb-4b99-9775-4aeda942b14a" providerId="AD" clId="Web-{04A6387D-A1ED-AAAC-5388-927A5B33B84A}" dt="2018-09-30T11:05:17.136" v="1704" actId="20577"/>
        <pc:sldMkLst>
          <pc:docMk/>
          <pc:sldMk cId="2606306743" sldId="270"/>
        </pc:sldMkLst>
        <pc:spChg chg="mod">
          <ac:chgData name="Parinder Paul Singh" userId="S::nz340925@dal.ca::76f08a9b-69cb-4b99-9775-4aeda942b14a" providerId="AD" clId="Web-{04A6387D-A1ED-AAAC-5388-927A5B33B84A}" dt="2018-09-30T11:05:17.136" v="1704" actId="20577"/>
          <ac:spMkLst>
            <pc:docMk/>
            <pc:sldMk cId="2606306743" sldId="270"/>
            <ac:spMk id="2" creationId="{741B2CE6-FA35-4075-8480-4A0B5271C955}"/>
          </ac:spMkLst>
        </pc:spChg>
      </pc:sldChg>
      <pc:sldChg chg="new del">
        <pc:chgData name="Parinder Paul Singh" userId="S::nz340925@dal.ca::76f08a9b-69cb-4b99-9775-4aeda942b14a" providerId="AD" clId="Web-{04A6387D-A1ED-AAAC-5388-927A5B33B84A}" dt="2018-09-30T08:23:33.931" v="1516"/>
        <pc:sldMkLst>
          <pc:docMk/>
          <pc:sldMk cId="3279203442" sldId="270"/>
        </pc:sldMkLst>
      </pc:sldChg>
      <pc:sldChg chg="modSp new">
        <pc:chgData name="Parinder Paul Singh" userId="S::nz340925@dal.ca::76f08a9b-69cb-4b99-9775-4aeda942b14a" providerId="AD" clId="Web-{04A6387D-A1ED-AAAC-5388-927A5B33B84A}" dt="2018-09-30T10:53:16.205" v="1649" actId="14100"/>
        <pc:sldMkLst>
          <pc:docMk/>
          <pc:sldMk cId="2423740418" sldId="271"/>
        </pc:sldMkLst>
        <pc:spChg chg="mod">
          <ac:chgData name="Parinder Paul Singh" userId="S::nz340925@dal.ca::76f08a9b-69cb-4b99-9775-4aeda942b14a" providerId="AD" clId="Web-{04A6387D-A1ED-AAAC-5388-927A5B33B84A}" dt="2018-09-30T10:53:16.205" v="1649" actId="14100"/>
          <ac:spMkLst>
            <pc:docMk/>
            <pc:sldMk cId="2423740418" sldId="271"/>
            <ac:spMk id="2" creationId="{42F3CD6F-C3EF-43CD-8B03-F9698CD73050}"/>
          </ac:spMkLst>
        </pc:spChg>
      </pc:sldChg>
    </pc:docChg>
  </pc:docChgLst>
  <pc:docChgLst>
    <pc:chgData name="Parinder Paul Singh" userId="S::nz340925@dal.ca::76f08a9b-69cb-4b99-9775-4aeda942b14a" providerId="AD" clId="Web-{36E236BA-FAFB-8D0A-BBC3-9B237F999F89}"/>
    <pc:docChg chg="addSld modSld sldOrd">
      <pc:chgData name="Parinder Paul Singh" userId="S::nz340925@dal.ca::76f08a9b-69cb-4b99-9775-4aeda942b14a" providerId="AD" clId="Web-{36E236BA-FAFB-8D0A-BBC3-9B237F999F89}" dt="2018-10-11T09:57:34.588" v="86" actId="14100"/>
      <pc:docMkLst>
        <pc:docMk/>
      </pc:docMkLst>
      <pc:sldChg chg="modSp">
        <pc:chgData name="Parinder Paul Singh" userId="S::nz340925@dal.ca::76f08a9b-69cb-4b99-9775-4aeda942b14a" providerId="AD" clId="Web-{36E236BA-FAFB-8D0A-BBC3-9B237F999F89}" dt="2018-10-11T09:08:15.979" v="7" actId="14100"/>
        <pc:sldMkLst>
          <pc:docMk/>
          <pc:sldMk cId="2639968185" sldId="389"/>
        </pc:sldMkLst>
        <pc:spChg chg="mod">
          <ac:chgData name="Parinder Paul Singh" userId="S::nz340925@dal.ca::76f08a9b-69cb-4b99-9775-4aeda942b14a" providerId="AD" clId="Web-{36E236BA-FAFB-8D0A-BBC3-9B237F999F89}" dt="2018-10-11T09:08:12.776" v="6" actId="1076"/>
          <ac:spMkLst>
            <pc:docMk/>
            <pc:sldMk cId="2639968185" sldId="389"/>
            <ac:spMk id="2" creationId="{E1D9FA02-99F4-4610-AF53-694F2E31FF72}"/>
          </ac:spMkLst>
        </pc:spChg>
        <pc:spChg chg="mod">
          <ac:chgData name="Parinder Paul Singh" userId="S::nz340925@dal.ca::76f08a9b-69cb-4b99-9775-4aeda942b14a" providerId="AD" clId="Web-{36E236BA-FAFB-8D0A-BBC3-9B237F999F89}" dt="2018-10-11T09:08:09.869" v="5" actId="14100"/>
          <ac:spMkLst>
            <pc:docMk/>
            <pc:sldMk cId="2639968185" sldId="389"/>
            <ac:spMk id="13" creationId="{11443580-A880-4C5F-9EB1-FC254EC650C1}"/>
          </ac:spMkLst>
        </pc:spChg>
        <pc:picChg chg="mod">
          <ac:chgData name="Parinder Paul Singh" userId="S::nz340925@dal.ca::76f08a9b-69cb-4b99-9775-4aeda942b14a" providerId="AD" clId="Web-{36E236BA-FAFB-8D0A-BBC3-9B237F999F89}" dt="2018-10-11T09:08:15.979" v="7" actId="14100"/>
          <ac:picMkLst>
            <pc:docMk/>
            <pc:sldMk cId="2639968185" sldId="389"/>
            <ac:picMk id="4" creationId="{62C7BE6F-5494-4A80-80BC-4A845FD85963}"/>
          </ac:picMkLst>
        </pc:picChg>
      </pc:sldChg>
      <pc:sldChg chg="addSp modSp mod ord setBg">
        <pc:chgData name="Parinder Paul Singh" userId="S::nz340925@dal.ca::76f08a9b-69cb-4b99-9775-4aeda942b14a" providerId="AD" clId="Web-{36E236BA-FAFB-8D0A-BBC3-9B237F999F89}" dt="2018-10-11T09:25:23.134" v="54"/>
        <pc:sldMkLst>
          <pc:docMk/>
          <pc:sldMk cId="3231006977" sldId="390"/>
        </pc:sldMkLst>
        <pc:spChg chg="mod">
          <ac:chgData name="Parinder Paul Singh" userId="S::nz340925@dal.ca::76f08a9b-69cb-4b99-9775-4aeda942b14a" providerId="AD" clId="Web-{36E236BA-FAFB-8D0A-BBC3-9B237F999F89}" dt="2018-10-11T09:24:21.286" v="45"/>
          <ac:spMkLst>
            <pc:docMk/>
            <pc:sldMk cId="3231006977" sldId="390"/>
            <ac:spMk id="2" creationId="{45487A3D-986B-47FB-BA50-9B1D84C8CF3B}"/>
          </ac:spMkLst>
        </pc:spChg>
        <pc:spChg chg="mod ord">
          <ac:chgData name="Parinder Paul Singh" userId="S::nz340925@dal.ca::76f08a9b-69cb-4b99-9775-4aeda942b14a" providerId="AD" clId="Web-{36E236BA-FAFB-8D0A-BBC3-9B237F999F89}" dt="2018-10-11T09:25:23.134" v="54"/>
          <ac:spMkLst>
            <pc:docMk/>
            <pc:sldMk cId="3231006977" sldId="390"/>
            <ac:spMk id="3" creationId="{83F73F95-7459-43D2-AF99-F7248885E830}"/>
          </ac:spMkLst>
        </pc:spChg>
        <pc:picChg chg="add mod ord">
          <ac:chgData name="Parinder Paul Singh" userId="S::nz340925@dal.ca::76f08a9b-69cb-4b99-9775-4aeda942b14a" providerId="AD" clId="Web-{36E236BA-FAFB-8D0A-BBC3-9B237F999F89}" dt="2018-10-11T09:25:23.134" v="54"/>
          <ac:picMkLst>
            <pc:docMk/>
            <pc:sldMk cId="3231006977" sldId="390"/>
            <ac:picMk id="4" creationId="{EAC5E9FC-C868-4375-A72F-BDE2AB2FE59C}"/>
          </ac:picMkLst>
        </pc:picChg>
      </pc:sldChg>
      <pc:sldChg chg="addSp delSp modSp new mod setBg setClrOvrMap">
        <pc:chgData name="Parinder Paul Singh" userId="S::nz340925@dal.ca::76f08a9b-69cb-4b99-9775-4aeda942b14a" providerId="AD" clId="Web-{36E236BA-FAFB-8D0A-BBC3-9B237F999F89}" dt="2018-10-11T09:57:34.588" v="86" actId="14100"/>
        <pc:sldMkLst>
          <pc:docMk/>
          <pc:sldMk cId="550632835" sldId="391"/>
        </pc:sldMkLst>
        <pc:spChg chg="mod">
          <ac:chgData name="Parinder Paul Singh" userId="S::nz340925@dal.ca::76f08a9b-69cb-4b99-9775-4aeda942b14a" providerId="AD" clId="Web-{36E236BA-FAFB-8D0A-BBC3-9B237F999F89}" dt="2018-10-11T09:55:59.003" v="65" actId="20577"/>
          <ac:spMkLst>
            <pc:docMk/>
            <pc:sldMk cId="550632835" sldId="391"/>
            <ac:spMk id="2" creationId="{4E96A457-9904-44F9-BA3A-8BAD72152203}"/>
          </ac:spMkLst>
        </pc:spChg>
        <pc:spChg chg="del">
          <ac:chgData name="Parinder Paul Singh" userId="S::nz340925@dal.ca::76f08a9b-69cb-4b99-9775-4aeda942b14a" providerId="AD" clId="Web-{36E236BA-FAFB-8D0A-BBC3-9B237F999F89}" dt="2018-10-11T09:55:36.940" v="61"/>
          <ac:spMkLst>
            <pc:docMk/>
            <pc:sldMk cId="550632835" sldId="391"/>
            <ac:spMk id="3" creationId="{6AAC6B30-BD0E-4EB6-9135-804D7B2C8A62}"/>
          </ac:spMkLst>
        </pc:spChg>
        <pc:spChg chg="add mod">
          <ac:chgData name="Parinder Paul Singh" userId="S::nz340925@dal.ca::76f08a9b-69cb-4b99-9775-4aeda942b14a" providerId="AD" clId="Web-{36E236BA-FAFB-8D0A-BBC3-9B237F999F89}" dt="2018-10-11T09:57:19.306" v="83" actId="1076"/>
          <ac:spMkLst>
            <pc:docMk/>
            <pc:sldMk cId="550632835" sldId="391"/>
            <ac:spMk id="6" creationId="{E622755C-1182-48AE-8623-76C8170D698E}"/>
          </ac:spMkLst>
        </pc:spChg>
        <pc:spChg chg="add mod">
          <ac:chgData name="Parinder Paul Singh" userId="S::nz340925@dal.ca::76f08a9b-69cb-4b99-9775-4aeda942b14a" providerId="AD" clId="Web-{36E236BA-FAFB-8D0A-BBC3-9B237F999F89}" dt="2018-10-11T09:57:08.962" v="82" actId="1076"/>
          <ac:spMkLst>
            <pc:docMk/>
            <pc:sldMk cId="550632835" sldId="391"/>
            <ac:spMk id="7" creationId="{48F6A074-C892-4E53-A993-7D4465DAFC26}"/>
          </ac:spMkLst>
        </pc:spChg>
        <pc:spChg chg="add mod">
          <ac:chgData name="Parinder Paul Singh" userId="S::nz340925@dal.ca::76f08a9b-69cb-4b99-9775-4aeda942b14a" providerId="AD" clId="Web-{36E236BA-FAFB-8D0A-BBC3-9B237F999F89}" dt="2018-10-11T09:57:02.259" v="81" actId="1076"/>
          <ac:spMkLst>
            <pc:docMk/>
            <pc:sldMk cId="550632835" sldId="391"/>
            <ac:spMk id="8" creationId="{D5DA4CBD-47E5-480E-B0E8-523547596C55}"/>
          </ac:spMkLst>
        </pc:spChg>
        <pc:spChg chg="add">
          <ac:chgData name="Parinder Paul Singh" userId="S::nz340925@dal.ca::76f08a9b-69cb-4b99-9775-4aeda942b14a" providerId="AD" clId="Web-{36E236BA-FAFB-8D0A-BBC3-9B237F999F89}" dt="2018-10-11T09:55:47.050" v="62"/>
          <ac:spMkLst>
            <pc:docMk/>
            <pc:sldMk cId="550632835" sldId="391"/>
            <ac:spMk id="9" creationId="{133F8CB7-795C-4272-9073-64D8CF97F220}"/>
          </ac:spMkLst>
        </pc:spChg>
        <pc:spChg chg="add">
          <ac:chgData name="Parinder Paul Singh" userId="S::nz340925@dal.ca::76f08a9b-69cb-4b99-9775-4aeda942b14a" providerId="AD" clId="Web-{36E236BA-FAFB-8D0A-BBC3-9B237F999F89}" dt="2018-10-11T09:55:47.050" v="62"/>
          <ac:spMkLst>
            <pc:docMk/>
            <pc:sldMk cId="550632835" sldId="391"/>
            <ac:spMk id="11" creationId="{F611655D-86DD-44E5-9999-B2135809D20A}"/>
          </ac:spMkLst>
        </pc:spChg>
        <pc:spChg chg="add mod">
          <ac:chgData name="Parinder Paul Singh" userId="S::nz340925@dal.ca::76f08a9b-69cb-4b99-9775-4aeda942b14a" providerId="AD" clId="Web-{36E236BA-FAFB-8D0A-BBC3-9B237F999F89}" dt="2018-10-11T09:55:53.222" v="63" actId="14100"/>
          <ac:spMkLst>
            <pc:docMk/>
            <pc:sldMk cId="550632835" sldId="391"/>
            <ac:spMk id="13" creationId="{11443580-A880-4C5F-9EB1-FC254EC650C1}"/>
          </ac:spMkLst>
        </pc:spChg>
        <pc:spChg chg="add mod">
          <ac:chgData name="Parinder Paul Singh" userId="S::nz340925@dal.ca::76f08a9b-69cb-4b99-9775-4aeda942b14a" providerId="AD" clId="Web-{36E236BA-FAFB-8D0A-BBC3-9B237F999F89}" dt="2018-10-11T09:56:53.290" v="80" actId="1076"/>
          <ac:spMkLst>
            <pc:docMk/>
            <pc:sldMk cId="550632835" sldId="391"/>
            <ac:spMk id="16" creationId="{49DFE884-C881-4648-895C-BCA7D1041ED8}"/>
          </ac:spMkLst>
        </pc:spChg>
        <pc:spChg chg="add mod">
          <ac:chgData name="Parinder Paul Singh" userId="S::nz340925@dal.ca::76f08a9b-69cb-4b99-9775-4aeda942b14a" providerId="AD" clId="Web-{36E236BA-FAFB-8D0A-BBC3-9B237F999F89}" dt="2018-10-11T09:56:45.430" v="79" actId="1076"/>
          <ac:spMkLst>
            <pc:docMk/>
            <pc:sldMk cId="550632835" sldId="391"/>
            <ac:spMk id="18" creationId="{A6610BDC-6E78-4CAF-8AD8-33C2C37B8241}"/>
          </ac:spMkLst>
        </pc:spChg>
        <pc:spChg chg="add mod">
          <ac:chgData name="Parinder Paul Singh" userId="S::nz340925@dal.ca::76f08a9b-69cb-4b99-9775-4aeda942b14a" providerId="AD" clId="Web-{36E236BA-FAFB-8D0A-BBC3-9B237F999F89}" dt="2018-10-11T09:56:40.039" v="78" actId="1076"/>
          <ac:spMkLst>
            <pc:docMk/>
            <pc:sldMk cId="550632835" sldId="391"/>
            <ac:spMk id="20" creationId="{137C4DCA-2DE6-408D-A61D-0526D40A8472}"/>
          </ac:spMkLst>
        </pc:spChg>
        <pc:spChg chg="add mod">
          <ac:chgData name="Parinder Paul Singh" userId="S::nz340925@dal.ca::76f08a9b-69cb-4b99-9775-4aeda942b14a" providerId="AD" clId="Web-{36E236BA-FAFB-8D0A-BBC3-9B237F999F89}" dt="2018-10-11T09:57:34.588" v="86" actId="14100"/>
          <ac:spMkLst>
            <pc:docMk/>
            <pc:sldMk cId="550632835" sldId="391"/>
            <ac:spMk id="22" creationId="{88C8B6AF-72F6-4C9E-A63D-7850C04E9FE9}"/>
          </ac:spMkLst>
        </pc:spChg>
        <pc:picChg chg="add mod ord">
          <ac:chgData name="Parinder Paul Singh" userId="S::nz340925@dal.ca::76f08a9b-69cb-4b99-9775-4aeda942b14a" providerId="AD" clId="Web-{36E236BA-FAFB-8D0A-BBC3-9B237F999F89}" dt="2018-10-11T09:56:12.457" v="71" actId="14100"/>
          <ac:picMkLst>
            <pc:docMk/>
            <pc:sldMk cId="550632835" sldId="391"/>
            <ac:picMk id="4" creationId="{06FDD3C4-3385-4A30-8E19-D46675A16353}"/>
          </ac:picMkLst>
        </pc:picChg>
      </pc:sldChg>
    </pc:docChg>
  </pc:docChgLst>
  <pc:docChgLst>
    <pc:chgData name="Parinder Paul Singh" userId="S::nz340925@dal.ca::76f08a9b-69cb-4b99-9775-4aeda942b14a" providerId="AD" clId="Web-{45F7369D-64FD-A19D-39C7-52AA30186007}"/>
    <pc:docChg chg="addSld delSld modSld sldOrd">
      <pc:chgData name="Parinder Paul Singh" userId="S::nz340925@dal.ca::76f08a9b-69cb-4b99-9775-4aeda942b14a" providerId="AD" clId="Web-{45F7369D-64FD-A19D-39C7-52AA30186007}" dt="2018-10-10T14:21:03.001" v="11" actId="14100"/>
      <pc:docMkLst>
        <pc:docMk/>
      </pc:docMkLst>
      <pc:sldChg chg="addSp delSp modSp mod ord modClrScheme chgLayout">
        <pc:chgData name="Parinder Paul Singh" userId="S::nz340925@dal.ca::76f08a9b-69cb-4b99-9775-4aeda942b14a" providerId="AD" clId="Web-{45F7369D-64FD-A19D-39C7-52AA30186007}" dt="2018-10-10T14:21:03.001" v="11" actId="14100"/>
        <pc:sldMkLst>
          <pc:docMk/>
          <pc:sldMk cId="1895865755" sldId="368"/>
        </pc:sldMkLst>
        <pc:spChg chg="del">
          <ac:chgData name="Parinder Paul Singh" userId="S::nz340925@dal.ca::76f08a9b-69cb-4b99-9775-4aeda942b14a" providerId="AD" clId="Web-{45F7369D-64FD-A19D-39C7-52AA30186007}" dt="2018-10-10T14:20:30.515" v="3"/>
          <ac:spMkLst>
            <pc:docMk/>
            <pc:sldMk cId="1895865755" sldId="368"/>
            <ac:spMk id="2" creationId="{04750F92-0188-4B08-8376-20C68D02AD69}"/>
          </ac:spMkLst>
        </pc:spChg>
        <pc:spChg chg="del">
          <ac:chgData name="Parinder Paul Singh" userId="S::nz340925@dal.ca::76f08a9b-69cb-4b99-9775-4aeda942b14a" providerId="AD" clId="Web-{45F7369D-64FD-A19D-39C7-52AA30186007}" dt="2018-10-10T14:20:30.515" v="3"/>
          <ac:spMkLst>
            <pc:docMk/>
            <pc:sldMk cId="1895865755" sldId="368"/>
            <ac:spMk id="3" creationId="{B1A7CD71-F8AA-4D9C-BB93-28907A76D861}"/>
          </ac:spMkLst>
        </pc:spChg>
        <pc:picChg chg="add mod">
          <ac:chgData name="Parinder Paul Singh" userId="S::nz340925@dal.ca::76f08a9b-69cb-4b99-9775-4aeda942b14a" providerId="AD" clId="Web-{45F7369D-64FD-A19D-39C7-52AA30186007}" dt="2018-10-10T14:21:03.001" v="11" actId="14100"/>
          <ac:picMkLst>
            <pc:docMk/>
            <pc:sldMk cId="1895865755" sldId="368"/>
            <ac:picMk id="4" creationId="{A37612BD-6A8D-43A6-8639-7F035246C1A0}"/>
          </ac:picMkLst>
        </pc:picChg>
      </pc:sldChg>
      <pc:sldChg chg="new del">
        <pc:chgData name="Parinder Paul Singh" userId="S::nz340925@dal.ca::76f08a9b-69cb-4b99-9775-4aeda942b14a" providerId="AD" clId="Web-{45F7369D-64FD-A19D-39C7-52AA30186007}" dt="2018-10-10T14:17:19.166" v="1"/>
        <pc:sldMkLst>
          <pc:docMk/>
          <pc:sldMk cId="2091895354" sldId="369"/>
        </pc:sldMkLst>
      </pc:sldChg>
    </pc:docChg>
  </pc:docChgLst>
  <pc:docChgLst>
    <pc:chgData name="Parinder Paul Singh" userId="S::nz340925@dal.ca::76f08a9b-69cb-4b99-9775-4aeda942b14a" providerId="AD" clId="Web-{6CD2410F-F001-176B-F3FD-DD103B0683B5}"/>
    <pc:docChg chg="addSld modSld sldOrd">
      <pc:chgData name="Parinder Paul Singh" userId="S::nz340925@dal.ca::76f08a9b-69cb-4b99-9775-4aeda942b14a" providerId="AD" clId="Web-{6CD2410F-F001-176B-F3FD-DD103B0683B5}" dt="2018-11-13T08:59:13.029" v="435" actId="20577"/>
      <pc:docMkLst>
        <pc:docMk/>
      </pc:docMkLst>
      <pc:sldChg chg="modSp new">
        <pc:chgData name="Parinder Paul Singh" userId="S::nz340925@dal.ca::76f08a9b-69cb-4b99-9775-4aeda942b14a" providerId="AD" clId="Web-{6CD2410F-F001-176B-F3FD-DD103B0683B5}" dt="2018-11-13T06:41:57.821" v="159" actId="20577"/>
        <pc:sldMkLst>
          <pc:docMk/>
          <pc:sldMk cId="1018334798" sldId="417"/>
        </pc:sldMkLst>
        <pc:spChg chg="mod">
          <ac:chgData name="Parinder Paul Singh" userId="S::nz340925@dal.ca::76f08a9b-69cb-4b99-9775-4aeda942b14a" providerId="AD" clId="Web-{6CD2410F-F001-176B-F3FD-DD103B0683B5}" dt="2018-11-13T06:05:16.450" v="16" actId="20577"/>
          <ac:spMkLst>
            <pc:docMk/>
            <pc:sldMk cId="1018334798" sldId="417"/>
            <ac:spMk id="2" creationId="{DAF9E35C-8B0D-445B-9ED7-4A3EC4A7B003}"/>
          </ac:spMkLst>
        </pc:spChg>
        <pc:spChg chg="mod">
          <ac:chgData name="Parinder Paul Singh" userId="S::nz340925@dal.ca::76f08a9b-69cb-4b99-9775-4aeda942b14a" providerId="AD" clId="Web-{6CD2410F-F001-176B-F3FD-DD103B0683B5}" dt="2018-11-13T06:41:57.821" v="159" actId="20577"/>
          <ac:spMkLst>
            <pc:docMk/>
            <pc:sldMk cId="1018334798" sldId="417"/>
            <ac:spMk id="3" creationId="{984E422F-3750-4437-BCA8-F9A46F7688F4}"/>
          </ac:spMkLst>
        </pc:spChg>
      </pc:sldChg>
      <pc:sldChg chg="modSp new">
        <pc:chgData name="Parinder Paul Singh" userId="S::nz340925@dal.ca::76f08a9b-69cb-4b99-9775-4aeda942b14a" providerId="AD" clId="Web-{6CD2410F-F001-176B-F3FD-DD103B0683B5}" dt="2018-11-13T06:44:20.540" v="216" actId="20577"/>
        <pc:sldMkLst>
          <pc:docMk/>
          <pc:sldMk cId="2771073166" sldId="418"/>
        </pc:sldMkLst>
        <pc:spChg chg="mod">
          <ac:chgData name="Parinder Paul Singh" userId="S::nz340925@dal.ca::76f08a9b-69cb-4b99-9775-4aeda942b14a" providerId="AD" clId="Web-{6CD2410F-F001-176B-F3FD-DD103B0683B5}" dt="2018-11-13T06:42:15.805" v="164" actId="14100"/>
          <ac:spMkLst>
            <pc:docMk/>
            <pc:sldMk cId="2771073166" sldId="418"/>
            <ac:spMk id="2" creationId="{C6AB10E5-D4E8-4523-AA52-C85456DE4550}"/>
          </ac:spMkLst>
        </pc:spChg>
        <pc:spChg chg="mod">
          <ac:chgData name="Parinder Paul Singh" userId="S::nz340925@dal.ca::76f08a9b-69cb-4b99-9775-4aeda942b14a" providerId="AD" clId="Web-{6CD2410F-F001-176B-F3FD-DD103B0683B5}" dt="2018-11-13T06:44:20.540" v="216" actId="20577"/>
          <ac:spMkLst>
            <pc:docMk/>
            <pc:sldMk cId="2771073166" sldId="418"/>
            <ac:spMk id="3" creationId="{F848FAB5-B2F0-4B31-93EB-29DD2F6A190C}"/>
          </ac:spMkLst>
        </pc:spChg>
      </pc:sldChg>
      <pc:sldChg chg="addSp modSp new mod ord setBg setClrOvrMap">
        <pc:chgData name="Parinder Paul Singh" userId="S::nz340925@dal.ca::76f08a9b-69cb-4b99-9775-4aeda942b14a" providerId="AD" clId="Web-{6CD2410F-F001-176B-F3FD-DD103B0683B5}" dt="2018-11-13T08:59:13.029" v="435" actId="20577"/>
        <pc:sldMkLst>
          <pc:docMk/>
          <pc:sldMk cId="2449256009" sldId="419"/>
        </pc:sldMkLst>
        <pc:spChg chg="mod">
          <ac:chgData name="Parinder Paul Singh" userId="S::nz340925@dal.ca::76f08a9b-69cb-4b99-9775-4aeda942b14a" providerId="AD" clId="Web-{6CD2410F-F001-176B-F3FD-DD103B0683B5}" dt="2018-11-13T08:58:29.872" v="433" actId="14100"/>
          <ac:spMkLst>
            <pc:docMk/>
            <pc:sldMk cId="2449256009" sldId="419"/>
            <ac:spMk id="2" creationId="{DB1B20C3-B4BE-44F7-9811-4E74711A1FE6}"/>
          </ac:spMkLst>
        </pc:spChg>
        <pc:spChg chg="mod">
          <ac:chgData name="Parinder Paul Singh" userId="S::nz340925@dal.ca::76f08a9b-69cb-4b99-9775-4aeda942b14a" providerId="AD" clId="Web-{6CD2410F-F001-176B-F3FD-DD103B0683B5}" dt="2018-11-13T08:59:13.029" v="435" actId="20577"/>
          <ac:spMkLst>
            <pc:docMk/>
            <pc:sldMk cId="2449256009" sldId="419"/>
            <ac:spMk id="3" creationId="{11572CE3-1292-4DFE-9E43-85A75D46DAF8}"/>
          </ac:spMkLst>
        </pc:spChg>
        <pc:spChg chg="add">
          <ac:chgData name="Parinder Paul Singh" userId="S::nz340925@dal.ca::76f08a9b-69cb-4b99-9775-4aeda942b14a" providerId="AD" clId="Web-{6CD2410F-F001-176B-F3FD-DD103B0683B5}" dt="2018-11-13T06:45:32.540" v="228"/>
          <ac:spMkLst>
            <pc:docMk/>
            <pc:sldMk cId="2449256009" sldId="419"/>
            <ac:spMk id="9" creationId="{E2264E67-6F59-4D8D-8E5F-8245B0FEAE76}"/>
          </ac:spMkLst>
        </pc:spChg>
        <pc:spChg chg="add">
          <ac:chgData name="Parinder Paul Singh" userId="S::nz340925@dal.ca::76f08a9b-69cb-4b99-9775-4aeda942b14a" providerId="AD" clId="Web-{6CD2410F-F001-176B-F3FD-DD103B0683B5}" dt="2018-11-13T06:45:32.540" v="228"/>
          <ac:spMkLst>
            <pc:docMk/>
            <pc:sldMk cId="2449256009" sldId="419"/>
            <ac:spMk id="11" creationId="{158E1C6E-D299-4F5D-B15B-155EBF7F62FD}"/>
          </ac:spMkLst>
        </pc:spChg>
        <pc:picChg chg="add mod">
          <ac:chgData name="Parinder Paul Singh" userId="S::nz340925@dal.ca::76f08a9b-69cb-4b99-9775-4aeda942b14a" providerId="AD" clId="Web-{6CD2410F-F001-176B-F3FD-DD103B0683B5}" dt="2018-11-13T08:55:51.324" v="409" actId="1076"/>
          <ac:picMkLst>
            <pc:docMk/>
            <pc:sldMk cId="2449256009" sldId="419"/>
            <ac:picMk id="4" creationId="{8486F522-69B1-41EC-B554-D4551E57165E}"/>
          </ac:picMkLst>
        </pc:picChg>
      </pc:sldChg>
      <pc:sldChg chg="modSp new ord">
        <pc:chgData name="Parinder Paul Singh" userId="S::nz340925@dal.ca::76f08a9b-69cb-4b99-9775-4aeda942b14a" providerId="AD" clId="Web-{6CD2410F-F001-176B-F3FD-DD103B0683B5}" dt="2018-11-13T06:49:06.493" v="262"/>
        <pc:sldMkLst>
          <pc:docMk/>
          <pc:sldMk cId="379444956" sldId="420"/>
        </pc:sldMkLst>
        <pc:spChg chg="mod">
          <ac:chgData name="Parinder Paul Singh" userId="S::nz340925@dal.ca::76f08a9b-69cb-4b99-9775-4aeda942b14a" providerId="AD" clId="Web-{6CD2410F-F001-176B-F3FD-DD103B0683B5}" dt="2018-11-13T06:48:08.555" v="256" actId="20577"/>
          <ac:spMkLst>
            <pc:docMk/>
            <pc:sldMk cId="379444956" sldId="420"/>
            <ac:spMk id="2" creationId="{4156B749-D953-4E6F-898B-48CF3FB69CCE}"/>
          </ac:spMkLst>
        </pc:spChg>
        <pc:spChg chg="mod">
          <ac:chgData name="Parinder Paul Singh" userId="S::nz340925@dal.ca::76f08a9b-69cb-4b99-9775-4aeda942b14a" providerId="AD" clId="Web-{6CD2410F-F001-176B-F3FD-DD103B0683B5}" dt="2018-11-13T06:48:37.227" v="261" actId="14100"/>
          <ac:spMkLst>
            <pc:docMk/>
            <pc:sldMk cId="379444956" sldId="420"/>
            <ac:spMk id="3" creationId="{C2413562-84D3-483A-9FE8-5D43B140CF42}"/>
          </ac:spMkLst>
        </pc:spChg>
      </pc:sldChg>
      <pc:sldChg chg="addSp modSp new">
        <pc:chgData name="Parinder Paul Singh" userId="S::nz340925@dal.ca::76f08a9b-69cb-4b99-9775-4aeda942b14a" providerId="AD" clId="Web-{6CD2410F-F001-176B-F3FD-DD103B0683B5}" dt="2018-11-13T06:59:56.977" v="378"/>
        <pc:sldMkLst>
          <pc:docMk/>
          <pc:sldMk cId="2673123992" sldId="421"/>
        </pc:sldMkLst>
        <pc:spChg chg="mod">
          <ac:chgData name="Parinder Paul Singh" userId="S::nz340925@dal.ca::76f08a9b-69cb-4b99-9775-4aeda942b14a" providerId="AD" clId="Web-{6CD2410F-F001-176B-F3FD-DD103B0683B5}" dt="2018-11-13T06:59:08.336" v="368" actId="20577"/>
          <ac:spMkLst>
            <pc:docMk/>
            <pc:sldMk cId="2673123992" sldId="421"/>
            <ac:spMk id="2" creationId="{7E7442AB-FD81-4DB9-B208-481389335F17}"/>
          </ac:spMkLst>
        </pc:spChg>
        <pc:spChg chg="mod">
          <ac:chgData name="Parinder Paul Singh" userId="S::nz340925@dal.ca::76f08a9b-69cb-4b99-9775-4aeda942b14a" providerId="AD" clId="Web-{6CD2410F-F001-176B-F3FD-DD103B0683B5}" dt="2018-11-13T06:58:35.399" v="366" actId="20577"/>
          <ac:spMkLst>
            <pc:docMk/>
            <pc:sldMk cId="2673123992" sldId="421"/>
            <ac:spMk id="3" creationId="{6305AD66-F94E-49EB-9211-4AF95CFF7085}"/>
          </ac:spMkLst>
        </pc:spChg>
        <pc:picChg chg="add mod">
          <ac:chgData name="Parinder Paul Singh" userId="S::nz340925@dal.ca::76f08a9b-69cb-4b99-9775-4aeda942b14a" providerId="AD" clId="Web-{6CD2410F-F001-176B-F3FD-DD103B0683B5}" dt="2018-11-13T06:59:56.977" v="378"/>
          <ac:picMkLst>
            <pc:docMk/>
            <pc:sldMk cId="2673123992" sldId="421"/>
            <ac:picMk id="4" creationId="{A3D1DF6B-3E07-45C7-A00A-8FB9316749B9}"/>
          </ac:picMkLst>
        </pc:picChg>
      </pc:sldChg>
      <pc:sldChg chg="addSp delSp modSp new mod setBg">
        <pc:chgData name="Parinder Paul Singh" userId="S::nz340925@dal.ca::76f08a9b-69cb-4b99-9775-4aeda942b14a" providerId="AD" clId="Web-{6CD2410F-F001-176B-F3FD-DD103B0683B5}" dt="2018-11-13T06:57:23.790" v="331" actId="20577"/>
        <pc:sldMkLst>
          <pc:docMk/>
          <pc:sldMk cId="1128433549" sldId="422"/>
        </pc:sldMkLst>
        <pc:spChg chg="mod">
          <ac:chgData name="Parinder Paul Singh" userId="S::nz340925@dal.ca::76f08a9b-69cb-4b99-9775-4aeda942b14a" providerId="AD" clId="Web-{6CD2410F-F001-176B-F3FD-DD103B0683B5}" dt="2018-11-13T06:56:57.211" v="316" actId="1076"/>
          <ac:spMkLst>
            <pc:docMk/>
            <pc:sldMk cId="1128433549" sldId="422"/>
            <ac:spMk id="2" creationId="{DA108DF6-D939-43E6-ACD6-BF59F7A404D4}"/>
          </ac:spMkLst>
        </pc:spChg>
        <pc:spChg chg="del">
          <ac:chgData name="Parinder Paul Singh" userId="S::nz340925@dal.ca::76f08a9b-69cb-4b99-9775-4aeda942b14a" providerId="AD" clId="Web-{6CD2410F-F001-176B-F3FD-DD103B0683B5}" dt="2018-11-13T06:56:01.524" v="299"/>
          <ac:spMkLst>
            <pc:docMk/>
            <pc:sldMk cId="1128433549" sldId="422"/>
            <ac:spMk id="3" creationId="{62AFD2FD-65F5-497D-AD24-E808547A07BC}"/>
          </ac:spMkLst>
        </pc:spChg>
        <pc:spChg chg="add mod">
          <ac:chgData name="Parinder Paul Singh" userId="S::nz340925@dal.ca::76f08a9b-69cb-4b99-9775-4aeda942b14a" providerId="AD" clId="Web-{6CD2410F-F001-176B-F3FD-DD103B0683B5}" dt="2018-11-13T06:57:23.790" v="331" actId="20577"/>
          <ac:spMkLst>
            <pc:docMk/>
            <pc:sldMk cId="1128433549" sldId="422"/>
            <ac:spMk id="8" creationId="{7E1FA706-00B8-4095-B655-C7D6F0A163B1}"/>
          </ac:spMkLst>
        </pc:spChg>
        <pc:spChg chg="add">
          <ac:chgData name="Parinder Paul Singh" userId="S::nz340925@dal.ca::76f08a9b-69cb-4b99-9775-4aeda942b14a" providerId="AD" clId="Web-{6CD2410F-F001-176B-F3FD-DD103B0683B5}" dt="2018-11-13T06:56:19.664" v="303"/>
          <ac:spMkLst>
            <pc:docMk/>
            <pc:sldMk cId="1128433549" sldId="422"/>
            <ac:spMk id="11" creationId="{11114F18-D12D-43C6-895F-5BA92C290CC1}"/>
          </ac:spMkLst>
        </pc:spChg>
        <pc:grpChg chg="add">
          <ac:chgData name="Parinder Paul Singh" userId="S::nz340925@dal.ca::76f08a9b-69cb-4b99-9775-4aeda942b14a" providerId="AD" clId="Web-{6CD2410F-F001-176B-F3FD-DD103B0683B5}" dt="2018-11-13T06:56:19.664" v="303"/>
          <ac:grpSpMkLst>
            <pc:docMk/>
            <pc:sldMk cId="1128433549" sldId="422"/>
            <ac:grpSpMk id="13" creationId="{DE2DD4A6-DC96-421E-9E1C-7CD0D26814F8}"/>
          </ac:grpSpMkLst>
        </pc:grpChg>
        <pc:picChg chg="add mod ord">
          <ac:chgData name="Parinder Paul Singh" userId="S::nz340925@dal.ca::76f08a9b-69cb-4b99-9775-4aeda942b14a" providerId="AD" clId="Web-{6CD2410F-F001-176B-F3FD-DD103B0683B5}" dt="2018-11-13T06:56:33.711" v="308" actId="14100"/>
          <ac:picMkLst>
            <pc:docMk/>
            <pc:sldMk cId="1128433549" sldId="422"/>
            <ac:picMk id="4" creationId="{FD7280CB-7B25-4E70-AAD1-FFEF4031D6AC}"/>
          </ac:picMkLst>
        </pc:picChg>
        <pc:picChg chg="add mod">
          <ac:chgData name="Parinder Paul Singh" userId="S::nz340925@dal.ca::76f08a9b-69cb-4b99-9775-4aeda942b14a" providerId="AD" clId="Web-{6CD2410F-F001-176B-F3FD-DD103B0683B5}" dt="2018-11-13T06:56:40.180" v="311" actId="14100"/>
          <ac:picMkLst>
            <pc:docMk/>
            <pc:sldMk cId="1128433549" sldId="422"/>
            <ac:picMk id="6" creationId="{856D4B48-C928-423F-8E72-F2CD065EA3E3}"/>
          </ac:picMkLst>
        </pc:picChg>
      </pc:sldChg>
      <pc:sldChg chg="new">
        <pc:chgData name="Parinder Paul Singh" userId="S::nz340925@dal.ca::76f08a9b-69cb-4b99-9775-4aeda942b14a" providerId="AD" clId="Web-{6CD2410F-F001-176B-F3FD-DD103B0683B5}" dt="2018-11-13T06:57:35.524" v="332"/>
        <pc:sldMkLst>
          <pc:docMk/>
          <pc:sldMk cId="942612059" sldId="423"/>
        </pc:sldMkLst>
      </pc:sldChg>
    </pc:docChg>
  </pc:docChgLst>
  <pc:docChgLst>
    <pc:chgData name="Parinder Paul Singh" userId="S::nz340925@dal.ca::76f08a9b-69cb-4b99-9775-4aeda942b14a" providerId="AD" clId="Web-{3E8EF537-EF94-7B07-F52A-5B38EA4D763D}"/>
    <pc:docChg chg="modSld">
      <pc:chgData name="Parinder Paul Singh" userId="S::nz340925@dal.ca::76f08a9b-69cb-4b99-9775-4aeda942b14a" providerId="AD" clId="Web-{3E8EF537-EF94-7B07-F52A-5B38EA4D763D}" dt="2018-10-17T10:10:17.825" v="39" actId="20577"/>
      <pc:docMkLst>
        <pc:docMk/>
      </pc:docMkLst>
      <pc:sldChg chg="modSp">
        <pc:chgData name="Parinder Paul Singh" userId="S::nz340925@dal.ca::76f08a9b-69cb-4b99-9775-4aeda942b14a" providerId="AD" clId="Web-{3E8EF537-EF94-7B07-F52A-5B38EA4D763D}" dt="2018-10-17T10:10:17.825" v="38" actId="20577"/>
        <pc:sldMkLst>
          <pc:docMk/>
          <pc:sldMk cId="2497014091" sldId="411"/>
        </pc:sldMkLst>
        <pc:spChg chg="mod">
          <ac:chgData name="Parinder Paul Singh" userId="S::nz340925@dal.ca::76f08a9b-69cb-4b99-9775-4aeda942b14a" providerId="AD" clId="Web-{3E8EF537-EF94-7B07-F52A-5B38EA4D763D}" dt="2018-10-17T10:10:17.825" v="38" actId="20577"/>
          <ac:spMkLst>
            <pc:docMk/>
            <pc:sldMk cId="2497014091" sldId="411"/>
            <ac:spMk id="3" creationId="{01DC09B8-C73B-4904-96BE-1EF46F668804}"/>
          </ac:spMkLst>
        </pc:spChg>
      </pc:sldChg>
    </pc:docChg>
  </pc:docChgLst>
  <pc:docChgLst>
    <pc:chgData name="Parinder Paul Singh" userId="S::nz340925@dal.ca::76f08a9b-69cb-4b99-9775-4aeda942b14a" providerId="AD" clId="Web-{A2B73EAA-4121-E753-EC5D-319CFDD1FA9D}"/>
    <pc:docChg chg="addSld modSld">
      <pc:chgData name="Parinder Paul Singh" userId="S::nz340925@dal.ca::76f08a9b-69cb-4b99-9775-4aeda942b14a" providerId="AD" clId="Web-{A2B73EAA-4121-E753-EC5D-319CFDD1FA9D}" dt="2018-10-10T13:27:24.321" v="734"/>
      <pc:docMkLst>
        <pc:docMk/>
      </pc:docMkLst>
      <pc:sldChg chg="modSp">
        <pc:chgData name="Parinder Paul Singh" userId="S::nz340925@dal.ca::76f08a9b-69cb-4b99-9775-4aeda942b14a" providerId="AD" clId="Web-{A2B73EAA-4121-E753-EC5D-319CFDD1FA9D}" dt="2018-10-10T10:41:45.699" v="170" actId="14100"/>
        <pc:sldMkLst>
          <pc:docMk/>
          <pc:sldMk cId="730409140" sldId="281"/>
        </pc:sldMkLst>
        <pc:spChg chg="mod">
          <ac:chgData name="Parinder Paul Singh" userId="S::nz340925@dal.ca::76f08a9b-69cb-4b99-9775-4aeda942b14a" providerId="AD" clId="Web-{A2B73EAA-4121-E753-EC5D-319CFDD1FA9D}" dt="2018-10-10T10:41:42.490" v="169" actId="1076"/>
          <ac:spMkLst>
            <pc:docMk/>
            <pc:sldMk cId="730409140" sldId="281"/>
            <ac:spMk id="2" creationId="{CEF95EFA-8AF6-4267-A4D1-7E9D21FF0CBE}"/>
          </ac:spMkLst>
        </pc:spChg>
        <pc:picChg chg="mod">
          <ac:chgData name="Parinder Paul Singh" userId="S::nz340925@dal.ca::76f08a9b-69cb-4b99-9775-4aeda942b14a" providerId="AD" clId="Web-{A2B73EAA-4121-E753-EC5D-319CFDD1FA9D}" dt="2018-10-10T10:41:45.699" v="170" actId="14100"/>
          <ac:picMkLst>
            <pc:docMk/>
            <pc:sldMk cId="730409140" sldId="281"/>
            <ac:picMk id="5" creationId="{E362CDDB-8672-4B5E-85FC-75A9208AFED8}"/>
          </ac:picMkLst>
        </pc:picChg>
      </pc:sldChg>
      <pc:sldChg chg="addSp modSp mod setBg">
        <pc:chgData name="Parinder Paul Singh" userId="S::nz340925@dal.ca::76f08a9b-69cb-4b99-9775-4aeda942b14a" providerId="AD" clId="Web-{A2B73EAA-4121-E753-EC5D-319CFDD1FA9D}" dt="2018-10-10T10:43:38.815" v="174" actId="20577"/>
        <pc:sldMkLst>
          <pc:docMk/>
          <pc:sldMk cId="1722634177" sldId="360"/>
        </pc:sldMkLst>
        <pc:spChg chg="mod">
          <ac:chgData name="Parinder Paul Singh" userId="S::nz340925@dal.ca::76f08a9b-69cb-4b99-9775-4aeda942b14a" providerId="AD" clId="Web-{A2B73EAA-4121-E753-EC5D-319CFDD1FA9D}" dt="2018-10-10T10:43:38.815" v="174" actId="20577"/>
          <ac:spMkLst>
            <pc:docMk/>
            <pc:sldMk cId="1722634177" sldId="360"/>
            <ac:spMk id="2" creationId="{D4BBB0C7-6474-4F35-A88A-639902358FBF}"/>
          </ac:spMkLst>
        </pc:spChg>
        <pc:spChg chg="mod">
          <ac:chgData name="Parinder Paul Singh" userId="S::nz340925@dal.ca::76f08a9b-69cb-4b99-9775-4aeda942b14a" providerId="AD" clId="Web-{A2B73EAA-4121-E753-EC5D-319CFDD1FA9D}" dt="2018-10-10T10:39:11.461" v="159" actId="20577"/>
          <ac:spMkLst>
            <pc:docMk/>
            <pc:sldMk cId="1722634177" sldId="360"/>
            <ac:spMk id="3" creationId="{D0AF3BA7-E539-4536-818C-50E26025AA3D}"/>
          </ac:spMkLst>
        </pc:spChg>
        <pc:picChg chg="add mod">
          <ac:chgData name="Parinder Paul Singh" userId="S::nz340925@dal.ca::76f08a9b-69cb-4b99-9775-4aeda942b14a" providerId="AD" clId="Web-{A2B73EAA-4121-E753-EC5D-319CFDD1FA9D}" dt="2018-10-10T10:39:37.619" v="163" actId="14100"/>
          <ac:picMkLst>
            <pc:docMk/>
            <pc:sldMk cId="1722634177" sldId="360"/>
            <ac:picMk id="4" creationId="{33357100-A17E-4609-B1E2-202D0433948E}"/>
          </ac:picMkLst>
        </pc:picChg>
      </pc:sldChg>
      <pc:sldChg chg="addSp delSp modSp new mod setBg setClrOvrMap">
        <pc:chgData name="Parinder Paul Singh" userId="S::nz340925@dal.ca::76f08a9b-69cb-4b99-9775-4aeda942b14a" providerId="AD" clId="Web-{A2B73EAA-4121-E753-EC5D-319CFDD1FA9D}" dt="2018-10-10T12:33:54.576" v="209" actId="1076"/>
        <pc:sldMkLst>
          <pc:docMk/>
          <pc:sldMk cId="2786241098" sldId="361"/>
        </pc:sldMkLst>
        <pc:spChg chg="mod">
          <ac:chgData name="Parinder Paul Singh" userId="S::nz340925@dal.ca::76f08a9b-69cb-4b99-9775-4aeda942b14a" providerId="AD" clId="Web-{A2B73EAA-4121-E753-EC5D-319CFDD1FA9D}" dt="2018-10-10T12:14:48.262" v="199" actId="20577"/>
          <ac:spMkLst>
            <pc:docMk/>
            <pc:sldMk cId="2786241098" sldId="361"/>
            <ac:spMk id="2" creationId="{B5053E38-CFC9-4A6D-840E-6DD14E347BF2}"/>
          </ac:spMkLst>
        </pc:spChg>
        <pc:spChg chg="del">
          <ac:chgData name="Parinder Paul Singh" userId="S::nz340925@dal.ca::76f08a9b-69cb-4b99-9775-4aeda942b14a" providerId="AD" clId="Web-{A2B73EAA-4121-E753-EC5D-319CFDD1FA9D}" dt="2018-10-10T11:46:10.422" v="182"/>
          <ac:spMkLst>
            <pc:docMk/>
            <pc:sldMk cId="2786241098" sldId="361"/>
            <ac:spMk id="3" creationId="{2111020B-5412-45DF-A436-F3135C013ABA}"/>
          </ac:spMkLst>
        </pc:spChg>
        <pc:spChg chg="add">
          <ac:chgData name="Parinder Paul Singh" userId="S::nz340925@dal.ca::76f08a9b-69cb-4b99-9775-4aeda942b14a" providerId="AD" clId="Web-{A2B73EAA-4121-E753-EC5D-319CFDD1FA9D}" dt="2018-10-10T11:46:17.454" v="185"/>
          <ac:spMkLst>
            <pc:docMk/>
            <pc:sldMk cId="2786241098" sldId="361"/>
            <ac:spMk id="6" creationId="{133F8CB7-795C-4272-9073-64D8CF97F220}"/>
          </ac:spMkLst>
        </pc:spChg>
        <pc:spChg chg="add">
          <ac:chgData name="Parinder Paul Singh" userId="S::nz340925@dal.ca::76f08a9b-69cb-4b99-9775-4aeda942b14a" providerId="AD" clId="Web-{A2B73EAA-4121-E753-EC5D-319CFDD1FA9D}" dt="2018-10-10T11:46:17.454" v="185"/>
          <ac:spMkLst>
            <pc:docMk/>
            <pc:sldMk cId="2786241098" sldId="361"/>
            <ac:spMk id="7" creationId="{F611655D-86DD-44E5-9999-B2135809D20A}"/>
          </ac:spMkLst>
        </pc:spChg>
        <pc:spChg chg="add">
          <ac:chgData name="Parinder Paul Singh" userId="S::nz340925@dal.ca::76f08a9b-69cb-4b99-9775-4aeda942b14a" providerId="AD" clId="Web-{A2B73EAA-4121-E753-EC5D-319CFDD1FA9D}" dt="2018-10-10T11:46:17.454" v="185"/>
          <ac:spMkLst>
            <pc:docMk/>
            <pc:sldMk cId="2786241098" sldId="361"/>
            <ac:spMk id="8" creationId="{11443580-A880-4C5F-9EB1-FC254EC650C1}"/>
          </ac:spMkLst>
        </pc:spChg>
        <pc:spChg chg="add del">
          <ac:chgData name="Parinder Paul Singh" userId="S::nz340925@dal.ca::76f08a9b-69cb-4b99-9775-4aeda942b14a" providerId="AD" clId="Web-{A2B73EAA-4121-E753-EC5D-319CFDD1FA9D}" dt="2018-10-10T11:46:17.157" v="184"/>
          <ac:spMkLst>
            <pc:docMk/>
            <pc:sldMk cId="2786241098" sldId="361"/>
            <ac:spMk id="9" creationId="{133F8CB7-795C-4272-9073-64D8CF97F220}"/>
          </ac:spMkLst>
        </pc:spChg>
        <pc:spChg chg="add del">
          <ac:chgData name="Parinder Paul Singh" userId="S::nz340925@dal.ca::76f08a9b-69cb-4b99-9775-4aeda942b14a" providerId="AD" clId="Web-{A2B73EAA-4121-E753-EC5D-319CFDD1FA9D}" dt="2018-10-10T11:46:17.157" v="184"/>
          <ac:spMkLst>
            <pc:docMk/>
            <pc:sldMk cId="2786241098" sldId="361"/>
            <ac:spMk id="11" creationId="{180DE8A2-73B1-4AFE-8FB9-BE4B66F39812}"/>
          </ac:spMkLst>
        </pc:spChg>
        <pc:spChg chg="add del">
          <ac:chgData name="Parinder Paul Singh" userId="S::nz340925@dal.ca::76f08a9b-69cb-4b99-9775-4aeda942b14a" providerId="AD" clId="Web-{A2B73EAA-4121-E753-EC5D-319CFDD1FA9D}" dt="2018-10-10T11:46:17.157" v="184"/>
          <ac:spMkLst>
            <pc:docMk/>
            <pc:sldMk cId="2786241098" sldId="361"/>
            <ac:spMk id="13" creationId="{E5ADB140-E61F-4DA4-A342-F5EF70772D7A}"/>
          </ac:spMkLst>
        </pc:spChg>
        <pc:picChg chg="add mod ord">
          <ac:chgData name="Parinder Paul Singh" userId="S::nz340925@dal.ca::76f08a9b-69cb-4b99-9775-4aeda942b14a" providerId="AD" clId="Web-{A2B73EAA-4121-E753-EC5D-319CFDD1FA9D}" dt="2018-10-10T12:33:54.576" v="209" actId="1076"/>
          <ac:picMkLst>
            <pc:docMk/>
            <pc:sldMk cId="2786241098" sldId="361"/>
            <ac:picMk id="4" creationId="{CC5A5DDC-4451-451F-9B53-4CD332E1B061}"/>
          </ac:picMkLst>
        </pc:picChg>
      </pc:sldChg>
      <pc:sldChg chg="addSp delSp modSp new mod setBg">
        <pc:chgData name="Parinder Paul Singh" userId="S::nz340925@dal.ca::76f08a9b-69cb-4b99-9775-4aeda942b14a" providerId="AD" clId="Web-{A2B73EAA-4121-E753-EC5D-319CFDD1FA9D}" dt="2018-10-10T13:10:12.085" v="602" actId="20577"/>
        <pc:sldMkLst>
          <pc:docMk/>
          <pc:sldMk cId="1147250866" sldId="362"/>
        </pc:sldMkLst>
        <pc:spChg chg="mod">
          <ac:chgData name="Parinder Paul Singh" userId="S::nz340925@dal.ca::76f08a9b-69cb-4b99-9775-4aeda942b14a" providerId="AD" clId="Web-{A2B73EAA-4121-E753-EC5D-319CFDD1FA9D}" dt="2018-10-10T13:00:18.769" v="239" actId="20577"/>
          <ac:spMkLst>
            <pc:docMk/>
            <pc:sldMk cId="1147250866" sldId="362"/>
            <ac:spMk id="2" creationId="{DD8A0BDD-250C-4BDD-80AB-154441A690B5}"/>
          </ac:spMkLst>
        </pc:spChg>
        <pc:spChg chg="del">
          <ac:chgData name="Parinder Paul Singh" userId="S::nz340925@dal.ca::76f08a9b-69cb-4b99-9775-4aeda942b14a" providerId="AD" clId="Web-{A2B73EAA-4121-E753-EC5D-319CFDD1FA9D}" dt="2018-10-10T12:58:40.781" v="231"/>
          <ac:spMkLst>
            <pc:docMk/>
            <pc:sldMk cId="1147250866" sldId="362"/>
            <ac:spMk id="3" creationId="{E8C2FFBB-35AE-4C8C-B40A-413C34A453F2}"/>
          </ac:spMkLst>
        </pc:spChg>
        <pc:spChg chg="add mod">
          <ac:chgData name="Parinder Paul Singh" userId="S::nz340925@dal.ca::76f08a9b-69cb-4b99-9775-4aeda942b14a" providerId="AD" clId="Web-{A2B73EAA-4121-E753-EC5D-319CFDD1FA9D}" dt="2018-10-10T13:10:12.085" v="602" actId="20577"/>
          <ac:spMkLst>
            <pc:docMk/>
            <pc:sldMk cId="1147250866" sldId="362"/>
            <ac:spMk id="9" creationId="{5F4491E7-0AC6-4800-A301-24D3550C9212}"/>
          </ac:spMkLst>
        </pc:spChg>
        <pc:picChg chg="add del mod ord replId modCrop">
          <ac:chgData name="Parinder Paul Singh" userId="S::nz340925@dal.ca::76f08a9b-69cb-4b99-9775-4aeda942b14a" providerId="AD" clId="Web-{A2B73EAA-4121-E753-EC5D-319CFDD1FA9D}" dt="2018-10-10T12:58:50.721" v="234"/>
          <ac:picMkLst>
            <pc:docMk/>
            <pc:sldMk cId="1147250866" sldId="362"/>
            <ac:picMk id="6" creationId="{AF2F721A-EDE3-4211-8DDE-230B2A69AD03}"/>
          </ac:picMkLst>
        </pc:picChg>
        <pc:picChg chg="add mod modCrop">
          <ac:chgData name="Parinder Paul Singh" userId="S::nz340925@dal.ca::76f08a9b-69cb-4b99-9775-4aeda942b14a" providerId="AD" clId="Web-{A2B73EAA-4121-E753-EC5D-319CFDD1FA9D}" dt="2018-10-10T13:00:31.722" v="242" actId="1076"/>
          <ac:picMkLst>
            <pc:docMk/>
            <pc:sldMk cId="1147250866" sldId="362"/>
            <ac:picMk id="7" creationId="{AF2F721A-EDE3-4211-8DDE-230B2A69AD03}"/>
          </ac:picMkLst>
        </pc:picChg>
      </pc:sldChg>
      <pc:sldChg chg="addSp delSp modSp new mod setBg setClrOvrMap">
        <pc:chgData name="Parinder Paul Singh" userId="S::nz340925@dal.ca::76f08a9b-69cb-4b99-9775-4aeda942b14a" providerId="AD" clId="Web-{A2B73EAA-4121-E753-EC5D-319CFDD1FA9D}" dt="2018-10-10T13:20:30.714" v="614" actId="20577"/>
        <pc:sldMkLst>
          <pc:docMk/>
          <pc:sldMk cId="2267177343" sldId="363"/>
        </pc:sldMkLst>
        <pc:spChg chg="mod">
          <ac:chgData name="Parinder Paul Singh" userId="S::nz340925@dal.ca::76f08a9b-69cb-4b99-9775-4aeda942b14a" providerId="AD" clId="Web-{A2B73EAA-4121-E753-EC5D-319CFDD1FA9D}" dt="2018-10-10T13:20:30.714" v="614" actId="20577"/>
          <ac:spMkLst>
            <pc:docMk/>
            <pc:sldMk cId="2267177343" sldId="363"/>
            <ac:spMk id="2" creationId="{8BF7E22A-B0A9-4056-BAEF-D714B696D74B}"/>
          </ac:spMkLst>
        </pc:spChg>
        <pc:spChg chg="del">
          <ac:chgData name="Parinder Paul Singh" userId="S::nz340925@dal.ca::76f08a9b-69cb-4b99-9775-4aeda942b14a" providerId="AD" clId="Web-{A2B73EAA-4121-E753-EC5D-319CFDD1FA9D}" dt="2018-10-10T13:19:43.291" v="605"/>
          <ac:spMkLst>
            <pc:docMk/>
            <pc:sldMk cId="2267177343" sldId="363"/>
            <ac:spMk id="3" creationId="{E1FB8B8C-2F27-41EA-8052-B7E9BDFE8ECD}"/>
          </ac:spMkLst>
        </pc:spChg>
        <pc:spChg chg="add">
          <ac:chgData name="Parinder Paul Singh" userId="S::nz340925@dal.ca::76f08a9b-69cb-4b99-9775-4aeda942b14a" providerId="AD" clId="Web-{A2B73EAA-4121-E753-EC5D-319CFDD1FA9D}" dt="2018-10-10T13:19:47.433" v="606"/>
          <ac:spMkLst>
            <pc:docMk/>
            <pc:sldMk cId="2267177343" sldId="363"/>
            <ac:spMk id="9" creationId="{133F8CB7-795C-4272-9073-64D8CF97F220}"/>
          </ac:spMkLst>
        </pc:spChg>
        <pc:spChg chg="add">
          <ac:chgData name="Parinder Paul Singh" userId="S::nz340925@dal.ca::76f08a9b-69cb-4b99-9775-4aeda942b14a" providerId="AD" clId="Web-{A2B73EAA-4121-E753-EC5D-319CFDD1FA9D}" dt="2018-10-10T13:19:47.433" v="606"/>
          <ac:spMkLst>
            <pc:docMk/>
            <pc:sldMk cId="2267177343" sldId="363"/>
            <ac:spMk id="11" creationId="{F611655D-86DD-44E5-9999-B2135809D20A}"/>
          </ac:spMkLst>
        </pc:spChg>
        <pc:spChg chg="add">
          <ac:chgData name="Parinder Paul Singh" userId="S::nz340925@dal.ca::76f08a9b-69cb-4b99-9775-4aeda942b14a" providerId="AD" clId="Web-{A2B73EAA-4121-E753-EC5D-319CFDD1FA9D}" dt="2018-10-10T13:19:47.433" v="606"/>
          <ac:spMkLst>
            <pc:docMk/>
            <pc:sldMk cId="2267177343" sldId="363"/>
            <ac:spMk id="13" creationId="{11443580-A880-4C5F-9EB1-FC254EC650C1}"/>
          </ac:spMkLst>
        </pc:spChg>
        <pc:picChg chg="add mod ord">
          <ac:chgData name="Parinder Paul Singh" userId="S::nz340925@dal.ca::76f08a9b-69cb-4b99-9775-4aeda942b14a" providerId="AD" clId="Web-{A2B73EAA-4121-E753-EC5D-319CFDD1FA9D}" dt="2018-10-10T13:19:59.432" v="611" actId="14100"/>
          <ac:picMkLst>
            <pc:docMk/>
            <pc:sldMk cId="2267177343" sldId="363"/>
            <ac:picMk id="4" creationId="{5B0DAF5E-1C88-4E27-8625-1AA13D6D1719}"/>
          </ac:picMkLst>
        </pc:picChg>
      </pc:sldChg>
      <pc:sldChg chg="addSp delSp modSp new mod setBg setClrOvrMap">
        <pc:chgData name="Parinder Paul Singh" userId="S::nz340925@dal.ca::76f08a9b-69cb-4b99-9775-4aeda942b14a" providerId="AD" clId="Web-{A2B73EAA-4121-E753-EC5D-319CFDD1FA9D}" dt="2018-10-10T13:27:19.961" v="733" actId="14100"/>
        <pc:sldMkLst>
          <pc:docMk/>
          <pc:sldMk cId="2517220884" sldId="364"/>
        </pc:sldMkLst>
        <pc:spChg chg="mod">
          <ac:chgData name="Parinder Paul Singh" userId="S::nz340925@dal.ca::76f08a9b-69cb-4b99-9775-4aeda942b14a" providerId="AD" clId="Web-{A2B73EAA-4121-E753-EC5D-319CFDD1FA9D}" dt="2018-10-10T13:25:07.410" v="624"/>
          <ac:spMkLst>
            <pc:docMk/>
            <pc:sldMk cId="2517220884" sldId="364"/>
            <ac:spMk id="2" creationId="{D2B9B1E3-2C99-4DA8-8432-BAA4ADC43D76}"/>
          </ac:spMkLst>
        </pc:spChg>
        <pc:spChg chg="del">
          <ac:chgData name="Parinder Paul Singh" userId="S::nz340925@dal.ca::76f08a9b-69cb-4b99-9775-4aeda942b14a" providerId="AD" clId="Web-{A2B73EAA-4121-E753-EC5D-319CFDD1FA9D}" dt="2018-10-10T13:25:00.988" v="622"/>
          <ac:spMkLst>
            <pc:docMk/>
            <pc:sldMk cId="2517220884" sldId="364"/>
            <ac:spMk id="3" creationId="{200AFB21-1221-4652-888D-4BA6EE78150F}"/>
          </ac:spMkLst>
        </pc:spChg>
        <pc:spChg chg="add mod">
          <ac:chgData name="Parinder Paul Singh" userId="S::nz340925@dal.ca::76f08a9b-69cb-4b99-9775-4aeda942b14a" providerId="AD" clId="Web-{A2B73EAA-4121-E753-EC5D-319CFDD1FA9D}" dt="2018-10-10T13:27:10.305" v="728" actId="20577"/>
          <ac:spMkLst>
            <pc:docMk/>
            <pc:sldMk cId="2517220884" sldId="364"/>
            <ac:spMk id="9" creationId="{D6FD2BA0-DCAD-4BAB-A20B-83EE223D657A}"/>
          </ac:spMkLst>
        </pc:spChg>
        <pc:spChg chg="add">
          <ac:chgData name="Parinder Paul Singh" userId="S::nz340925@dal.ca::76f08a9b-69cb-4b99-9775-4aeda942b14a" providerId="AD" clId="Web-{A2B73EAA-4121-E753-EC5D-319CFDD1FA9D}" dt="2018-10-10T13:25:07.410" v="624"/>
          <ac:spMkLst>
            <pc:docMk/>
            <pc:sldMk cId="2517220884" sldId="364"/>
            <ac:spMk id="12" creationId="{A416E3E5-5186-46A4-AFBD-337387D3163D}"/>
          </ac:spMkLst>
        </pc:spChg>
        <pc:spChg chg="add">
          <ac:chgData name="Parinder Paul Singh" userId="S::nz340925@dal.ca::76f08a9b-69cb-4b99-9775-4aeda942b14a" providerId="AD" clId="Web-{A2B73EAA-4121-E753-EC5D-319CFDD1FA9D}" dt="2018-10-10T13:25:07.410" v="624"/>
          <ac:spMkLst>
            <pc:docMk/>
            <pc:sldMk cId="2517220884" sldId="364"/>
            <ac:spMk id="14" creationId="{7B8FAACC-353E-4F84-BA62-A5514185D9A9}"/>
          </ac:spMkLst>
        </pc:spChg>
        <pc:picChg chg="add del mod ord replId">
          <ac:chgData name="Parinder Paul Singh" userId="S::nz340925@dal.ca::76f08a9b-69cb-4b99-9775-4aeda942b14a" providerId="AD" clId="Web-{A2B73EAA-4121-E753-EC5D-319CFDD1FA9D}" dt="2018-10-10T13:25:07.410" v="624"/>
          <ac:picMkLst>
            <pc:docMk/>
            <pc:sldMk cId="2517220884" sldId="364"/>
            <ac:picMk id="6" creationId="{7B3A6D8B-0549-4DA4-9A55-075D3AF9CE4F}"/>
          </ac:picMkLst>
        </pc:picChg>
        <pc:picChg chg="add mod">
          <ac:chgData name="Parinder Paul Singh" userId="S::nz340925@dal.ca::76f08a9b-69cb-4b99-9775-4aeda942b14a" providerId="AD" clId="Web-{A2B73EAA-4121-E753-EC5D-319CFDD1FA9D}" dt="2018-10-10T13:27:19.961" v="733" actId="14100"/>
          <ac:picMkLst>
            <pc:docMk/>
            <pc:sldMk cId="2517220884" sldId="364"/>
            <ac:picMk id="7" creationId="{7B3A6D8B-0549-4DA4-9A55-075D3AF9CE4F}"/>
          </ac:picMkLst>
        </pc:picChg>
      </pc:sldChg>
      <pc:sldChg chg="new">
        <pc:chgData name="Parinder Paul Singh" userId="S::nz340925@dal.ca::76f08a9b-69cb-4b99-9775-4aeda942b14a" providerId="AD" clId="Web-{A2B73EAA-4121-E753-EC5D-319CFDD1FA9D}" dt="2018-10-10T13:27:24.321" v="734"/>
        <pc:sldMkLst>
          <pc:docMk/>
          <pc:sldMk cId="2654495597" sldId="365"/>
        </pc:sldMkLst>
      </pc:sldChg>
    </pc:docChg>
  </pc:docChgLst>
  <pc:docChgLst>
    <pc:chgData name="Parinder Paul Singh" userId="S::nz340925@dal.ca::76f08a9b-69cb-4b99-9775-4aeda942b14a" providerId="AD" clId="Web-{A2833BC8-35A8-23E6-7068-B873860D719C}"/>
    <pc:docChg chg="modSld">
      <pc:chgData name="Parinder Paul Singh" userId="S::nz340925@dal.ca::76f08a9b-69cb-4b99-9775-4aeda942b14a" providerId="AD" clId="Web-{A2833BC8-35A8-23E6-7068-B873860D719C}" dt="2018-09-30T08:36:37.307" v="0" actId="14100"/>
      <pc:docMkLst>
        <pc:docMk/>
      </pc:docMkLst>
      <pc:sldChg chg="modSp">
        <pc:chgData name="Parinder Paul Singh" userId="S::nz340925@dal.ca::76f08a9b-69cb-4b99-9775-4aeda942b14a" providerId="AD" clId="Web-{A2833BC8-35A8-23E6-7068-B873860D719C}" dt="2018-09-30T08:36:37.307" v="0" actId="14100"/>
        <pc:sldMkLst>
          <pc:docMk/>
          <pc:sldMk cId="2460814392" sldId="268"/>
        </pc:sldMkLst>
        <pc:spChg chg="mod">
          <ac:chgData name="Parinder Paul Singh" userId="S::nz340925@dal.ca::76f08a9b-69cb-4b99-9775-4aeda942b14a" providerId="AD" clId="Web-{A2833BC8-35A8-23E6-7068-B873860D719C}" dt="2018-09-30T08:36:37.307" v="0" actId="14100"/>
          <ac:spMkLst>
            <pc:docMk/>
            <pc:sldMk cId="2460814392" sldId="268"/>
            <ac:spMk id="6" creationId="{397CDC7B-42A0-47BE-8F4C-14783E95B01F}"/>
          </ac:spMkLst>
        </pc:spChg>
      </pc:sldChg>
    </pc:docChg>
  </pc:docChgLst>
  <pc:docChgLst>
    <pc:chgData name="Parinder Paul Singh" userId="S::nz340925@dal.ca::76f08a9b-69cb-4b99-9775-4aeda942b14a" providerId="AD" clId="Web-{B4355E08-FE74-E6EE-EC85-5A6EDE00EEA8}"/>
    <pc:docChg chg="addSld delSld modSld sldOrd">
      <pc:chgData name="Parinder Paul Singh" userId="S::nz340925@dal.ca::76f08a9b-69cb-4b99-9775-4aeda942b14a" providerId="AD" clId="Web-{B4355E08-FE74-E6EE-EC85-5A6EDE00EEA8}" dt="2018-10-16T10:56:56.962" v="1217" actId="1076"/>
      <pc:docMkLst>
        <pc:docMk/>
      </pc:docMkLst>
      <pc:sldChg chg="addSp delSp modSp">
        <pc:chgData name="Parinder Paul Singh" userId="S::nz340925@dal.ca::76f08a9b-69cb-4b99-9775-4aeda942b14a" providerId="AD" clId="Web-{B4355E08-FE74-E6EE-EC85-5A6EDE00EEA8}" dt="2018-10-16T07:53:24.478" v="245" actId="688"/>
        <pc:sldMkLst>
          <pc:docMk/>
          <pc:sldMk cId="1896537432" sldId="397"/>
        </pc:sldMkLst>
        <pc:spChg chg="mod">
          <ac:chgData name="Parinder Paul Singh" userId="S::nz340925@dal.ca::76f08a9b-69cb-4b99-9775-4aeda942b14a" providerId="AD" clId="Web-{B4355E08-FE74-E6EE-EC85-5A6EDE00EEA8}" dt="2018-10-16T07:47:04.530" v="12" actId="14100"/>
          <ac:spMkLst>
            <pc:docMk/>
            <pc:sldMk cId="1896537432" sldId="397"/>
            <ac:spMk id="2" creationId="{643A4752-E0BC-4590-AE3A-45EA19F6FE0F}"/>
          </ac:spMkLst>
        </pc:spChg>
        <pc:spChg chg="del">
          <ac:chgData name="Parinder Paul Singh" userId="S::nz340925@dal.ca::76f08a9b-69cb-4b99-9775-4aeda942b14a" providerId="AD" clId="Web-{B4355E08-FE74-E6EE-EC85-5A6EDE00EEA8}" dt="2018-10-16T07:46:38.981" v="3"/>
          <ac:spMkLst>
            <pc:docMk/>
            <pc:sldMk cId="1896537432" sldId="397"/>
            <ac:spMk id="3" creationId="{A68A4155-F617-450C-841A-C5CD112FC5E2}"/>
          </ac:spMkLst>
        </pc:spChg>
        <pc:spChg chg="add mod">
          <ac:chgData name="Parinder Paul Singh" userId="S::nz340925@dal.ca::76f08a9b-69cb-4b99-9775-4aeda942b14a" providerId="AD" clId="Web-{B4355E08-FE74-E6EE-EC85-5A6EDE00EEA8}" dt="2018-10-16T07:49:54.727" v="219"/>
          <ac:spMkLst>
            <pc:docMk/>
            <pc:sldMk cId="1896537432" sldId="397"/>
            <ac:spMk id="6" creationId="{2B6647D2-A8A9-4E86-8996-A4CBA48A4AAE}"/>
          </ac:spMkLst>
        </pc:spChg>
        <pc:spChg chg="add del">
          <ac:chgData name="Parinder Paul Singh" userId="S::nz340925@dal.ca::76f08a9b-69cb-4b99-9775-4aeda942b14a" providerId="AD" clId="Web-{B4355E08-FE74-E6EE-EC85-5A6EDE00EEA8}" dt="2018-10-16T07:50:03.134" v="222"/>
          <ac:spMkLst>
            <pc:docMk/>
            <pc:sldMk cId="1896537432" sldId="397"/>
            <ac:spMk id="9" creationId="{7BB1A4BB-7B6C-45A3-ACBD-292B57049601}"/>
          </ac:spMkLst>
        </pc:spChg>
        <pc:spChg chg="add mod">
          <ac:chgData name="Parinder Paul Singh" userId="S::nz340925@dal.ca::76f08a9b-69cb-4b99-9775-4aeda942b14a" providerId="AD" clId="Web-{B4355E08-FE74-E6EE-EC85-5A6EDE00EEA8}" dt="2018-10-16T07:50:19.119" v="227" actId="14100"/>
          <ac:spMkLst>
            <pc:docMk/>
            <pc:sldMk cId="1896537432" sldId="397"/>
            <ac:spMk id="10" creationId="{829F862B-986C-4D85-AE80-CCB46E9B3338}"/>
          </ac:spMkLst>
        </pc:spChg>
        <pc:spChg chg="add mod">
          <ac:chgData name="Parinder Paul Singh" userId="S::nz340925@dal.ca::76f08a9b-69cb-4b99-9775-4aeda942b14a" providerId="AD" clId="Web-{B4355E08-FE74-E6EE-EC85-5A6EDE00EEA8}" dt="2018-10-16T07:50:29.401" v="231" actId="14100"/>
          <ac:spMkLst>
            <pc:docMk/>
            <pc:sldMk cId="1896537432" sldId="397"/>
            <ac:spMk id="11" creationId="{85419272-84DF-4D78-9207-9BC1035BEBD7}"/>
          </ac:spMkLst>
        </pc:spChg>
        <pc:spChg chg="add mod">
          <ac:chgData name="Parinder Paul Singh" userId="S::nz340925@dal.ca::76f08a9b-69cb-4b99-9775-4aeda942b14a" providerId="AD" clId="Web-{B4355E08-FE74-E6EE-EC85-5A6EDE00EEA8}" dt="2018-10-16T07:52:25.736" v="234" actId="14100"/>
          <ac:spMkLst>
            <pc:docMk/>
            <pc:sldMk cId="1896537432" sldId="397"/>
            <ac:spMk id="12" creationId="{8C23CB7D-9AFB-437D-BB33-A887C4CA8F49}"/>
          </ac:spMkLst>
        </pc:spChg>
        <pc:spChg chg="add mod">
          <ac:chgData name="Parinder Paul Singh" userId="S::nz340925@dal.ca::76f08a9b-69cb-4b99-9775-4aeda942b14a" providerId="AD" clId="Web-{B4355E08-FE74-E6EE-EC85-5A6EDE00EEA8}" dt="2018-10-16T07:52:34.658" v="236" actId="1076"/>
          <ac:spMkLst>
            <pc:docMk/>
            <pc:sldMk cId="1896537432" sldId="397"/>
            <ac:spMk id="13" creationId="{B25DE8EB-5825-4FFE-9B01-ABA69F30133F}"/>
          </ac:spMkLst>
        </pc:spChg>
        <pc:spChg chg="add mod">
          <ac:chgData name="Parinder Paul Singh" userId="S::nz340925@dal.ca::76f08a9b-69cb-4b99-9775-4aeda942b14a" providerId="AD" clId="Web-{B4355E08-FE74-E6EE-EC85-5A6EDE00EEA8}" dt="2018-10-16T07:52:44.018" v="238" actId="1076"/>
          <ac:spMkLst>
            <pc:docMk/>
            <pc:sldMk cId="1896537432" sldId="397"/>
            <ac:spMk id="14" creationId="{89EAC7B8-8E46-4368-81F6-21F800384858}"/>
          </ac:spMkLst>
        </pc:spChg>
        <pc:spChg chg="add mod">
          <ac:chgData name="Parinder Paul Singh" userId="S::nz340925@dal.ca::76f08a9b-69cb-4b99-9775-4aeda942b14a" providerId="AD" clId="Web-{B4355E08-FE74-E6EE-EC85-5A6EDE00EEA8}" dt="2018-10-16T07:53:09.039" v="241" actId="14100"/>
          <ac:spMkLst>
            <pc:docMk/>
            <pc:sldMk cId="1896537432" sldId="397"/>
            <ac:spMk id="15" creationId="{3EA38095-9885-49A1-994F-D0C58E2EF494}"/>
          </ac:spMkLst>
        </pc:spChg>
        <pc:spChg chg="add mod">
          <ac:chgData name="Parinder Paul Singh" userId="S::nz340925@dal.ca::76f08a9b-69cb-4b99-9775-4aeda942b14a" providerId="AD" clId="Web-{B4355E08-FE74-E6EE-EC85-5A6EDE00EEA8}" dt="2018-10-16T07:53:24.478" v="245" actId="688"/>
          <ac:spMkLst>
            <pc:docMk/>
            <pc:sldMk cId="1896537432" sldId="397"/>
            <ac:spMk id="16" creationId="{FFA53462-2EB3-4443-92BB-C0AEE1FD4187}"/>
          </ac:spMkLst>
        </pc:spChg>
        <pc:picChg chg="add mod ord">
          <ac:chgData name="Parinder Paul Singh" userId="S::nz340925@dal.ca::76f08a9b-69cb-4b99-9775-4aeda942b14a" providerId="AD" clId="Web-{B4355E08-FE74-E6EE-EC85-5A6EDE00EEA8}" dt="2018-10-16T07:47:09.499" v="14" actId="14100"/>
          <ac:picMkLst>
            <pc:docMk/>
            <pc:sldMk cId="1896537432" sldId="397"/>
            <ac:picMk id="4" creationId="{6221664E-AD33-4D9C-9B6D-0505471A3B94}"/>
          </ac:picMkLst>
        </pc:picChg>
        <pc:picChg chg="add del">
          <ac:chgData name="Parinder Paul Singh" userId="S::nz340925@dal.ca::76f08a9b-69cb-4b99-9775-4aeda942b14a" providerId="AD" clId="Web-{B4355E08-FE74-E6EE-EC85-5A6EDE00EEA8}" dt="2018-10-16T07:50:03.134" v="223"/>
          <ac:picMkLst>
            <pc:docMk/>
            <pc:sldMk cId="1896537432" sldId="397"/>
            <ac:picMk id="8" creationId="{638162F9-64A7-4387-8953-07AA8EA003E6}"/>
          </ac:picMkLst>
        </pc:picChg>
      </pc:sldChg>
      <pc:sldChg chg="modSp new ord">
        <pc:chgData name="Parinder Paul Singh" userId="S::nz340925@dal.ca::76f08a9b-69cb-4b99-9775-4aeda942b14a" providerId="AD" clId="Web-{B4355E08-FE74-E6EE-EC85-5A6EDE00EEA8}" dt="2018-10-16T07:49:11.834" v="208" actId="20577"/>
        <pc:sldMkLst>
          <pc:docMk/>
          <pc:sldMk cId="341189031" sldId="398"/>
        </pc:sldMkLst>
        <pc:spChg chg="mod">
          <ac:chgData name="Parinder Paul Singh" userId="S::nz340925@dal.ca::76f08a9b-69cb-4b99-9775-4aeda942b14a" providerId="AD" clId="Web-{B4355E08-FE74-E6EE-EC85-5A6EDE00EEA8}" dt="2018-10-16T07:46:53.826" v="8" actId="14100"/>
          <ac:spMkLst>
            <pc:docMk/>
            <pc:sldMk cId="341189031" sldId="398"/>
            <ac:spMk id="2" creationId="{74961C75-7225-446C-AE56-EABBC276D343}"/>
          </ac:spMkLst>
        </pc:spChg>
        <pc:spChg chg="mod">
          <ac:chgData name="Parinder Paul Singh" userId="S::nz340925@dal.ca::76f08a9b-69cb-4b99-9775-4aeda942b14a" providerId="AD" clId="Web-{B4355E08-FE74-E6EE-EC85-5A6EDE00EEA8}" dt="2018-10-16T07:49:11.834" v="208" actId="20577"/>
          <ac:spMkLst>
            <pc:docMk/>
            <pc:sldMk cId="341189031" sldId="398"/>
            <ac:spMk id="3" creationId="{8ADB6749-1A75-4A79-96D4-1D9A8D34FE4F}"/>
          </ac:spMkLst>
        </pc:spChg>
      </pc:sldChg>
      <pc:sldChg chg="addSp delSp modSp new del ord">
        <pc:chgData name="Parinder Paul Singh" userId="S::nz340925@dal.ca::76f08a9b-69cb-4b99-9775-4aeda942b14a" providerId="AD" clId="Web-{B4355E08-FE74-E6EE-EC85-5A6EDE00EEA8}" dt="2018-10-16T08:31:44.236" v="273"/>
        <pc:sldMkLst>
          <pc:docMk/>
          <pc:sldMk cId="1012943143" sldId="399"/>
        </pc:sldMkLst>
        <pc:spChg chg="del mod">
          <ac:chgData name="Parinder Paul Singh" userId="S::nz340925@dal.ca::76f08a9b-69cb-4b99-9775-4aeda942b14a" providerId="AD" clId="Web-{B4355E08-FE74-E6EE-EC85-5A6EDE00EEA8}" dt="2018-10-16T08:31:25.764" v="269"/>
          <ac:spMkLst>
            <pc:docMk/>
            <pc:sldMk cId="1012943143" sldId="399"/>
            <ac:spMk id="2" creationId="{F5CC8B62-600D-4112-BE0E-BC05C98C8E6D}"/>
          </ac:spMkLst>
        </pc:spChg>
        <pc:spChg chg="del">
          <ac:chgData name="Parinder Paul Singh" userId="S::nz340925@dal.ca::76f08a9b-69cb-4b99-9775-4aeda942b14a" providerId="AD" clId="Web-{B4355E08-FE74-E6EE-EC85-5A6EDE00EEA8}" dt="2018-10-16T08:31:11.088" v="267"/>
          <ac:spMkLst>
            <pc:docMk/>
            <pc:sldMk cId="1012943143" sldId="399"/>
            <ac:spMk id="3" creationId="{CDF73C74-7FFA-4F83-9A57-3FA63EF3C845}"/>
          </ac:spMkLst>
        </pc:spChg>
        <pc:spChg chg="add mod">
          <ac:chgData name="Parinder Paul Singh" userId="S::nz340925@dal.ca::76f08a9b-69cb-4b99-9775-4aeda942b14a" providerId="AD" clId="Web-{B4355E08-FE74-E6EE-EC85-5A6EDE00EEA8}" dt="2018-10-16T08:31:41.812" v="272"/>
          <ac:spMkLst>
            <pc:docMk/>
            <pc:sldMk cId="1012943143" sldId="399"/>
            <ac:spMk id="7" creationId="{00607B63-82BB-45D9-A007-42E4F430A8F9}"/>
          </ac:spMkLst>
        </pc:spChg>
        <pc:picChg chg="add del mod ord">
          <ac:chgData name="Parinder Paul Singh" userId="S::nz340925@dal.ca::76f08a9b-69cb-4b99-9775-4aeda942b14a" providerId="AD" clId="Web-{B4355E08-FE74-E6EE-EC85-5A6EDE00EEA8}" dt="2018-10-16T08:31:41.812" v="272"/>
          <ac:picMkLst>
            <pc:docMk/>
            <pc:sldMk cId="1012943143" sldId="399"/>
            <ac:picMk id="4" creationId="{6DEBD970-7DC6-48E6-904C-E2F30CF3D150}"/>
          </ac:picMkLst>
        </pc:picChg>
      </pc:sldChg>
      <pc:sldChg chg="addSp delSp modSp new mod setBg">
        <pc:chgData name="Parinder Paul Singh" userId="S::nz340925@dal.ca::76f08a9b-69cb-4b99-9775-4aeda942b14a" providerId="AD" clId="Web-{B4355E08-FE74-E6EE-EC85-5A6EDE00EEA8}" dt="2018-10-16T08:33:31.833" v="300" actId="1076"/>
        <pc:sldMkLst>
          <pc:docMk/>
          <pc:sldMk cId="3831263740" sldId="399"/>
        </pc:sldMkLst>
        <pc:spChg chg="mod">
          <ac:chgData name="Parinder Paul Singh" userId="S::nz340925@dal.ca::76f08a9b-69cb-4b99-9775-4aeda942b14a" providerId="AD" clId="Web-{B4355E08-FE74-E6EE-EC85-5A6EDE00EEA8}" dt="2018-10-16T08:33:31.833" v="300" actId="1076"/>
          <ac:spMkLst>
            <pc:docMk/>
            <pc:sldMk cId="3831263740" sldId="399"/>
            <ac:spMk id="2" creationId="{B52B9EC6-EE2E-4727-AFAF-EF27C84633AE}"/>
          </ac:spMkLst>
        </pc:spChg>
        <pc:spChg chg="del">
          <ac:chgData name="Parinder Paul Singh" userId="S::nz340925@dal.ca::76f08a9b-69cb-4b99-9775-4aeda942b14a" providerId="AD" clId="Web-{B4355E08-FE74-E6EE-EC85-5A6EDE00EEA8}" dt="2018-10-16T08:32:46.613" v="286"/>
          <ac:spMkLst>
            <pc:docMk/>
            <pc:sldMk cId="3831263740" sldId="399"/>
            <ac:spMk id="3" creationId="{A87FF7A4-3EF4-4B00-B31A-C06D9A83965F}"/>
          </ac:spMkLst>
        </pc:spChg>
        <pc:spChg chg="add del">
          <ac:chgData name="Parinder Paul Singh" userId="S::nz340925@dal.ca::76f08a9b-69cb-4b99-9775-4aeda942b14a" providerId="AD" clId="Web-{B4355E08-FE74-E6EE-EC85-5A6EDE00EEA8}" dt="2018-10-16T08:33:23.458" v="299"/>
          <ac:spMkLst>
            <pc:docMk/>
            <pc:sldMk cId="3831263740" sldId="399"/>
            <ac:spMk id="9" creationId="{8A2428B3-CEDD-49EC-88CC-E5D468F0749A}"/>
          </ac:spMkLst>
        </pc:spChg>
        <pc:spChg chg="add">
          <ac:chgData name="Parinder Paul Singh" userId="S::nz340925@dal.ca::76f08a9b-69cb-4b99-9775-4aeda942b14a" providerId="AD" clId="Web-{B4355E08-FE74-E6EE-EC85-5A6EDE00EEA8}" dt="2018-10-16T08:33:12.942" v="298"/>
          <ac:spMkLst>
            <pc:docMk/>
            <pc:sldMk cId="3831263740" sldId="399"/>
            <ac:spMk id="12" creationId="{5940F547-7206-4401-94FB-F8421915D8B8}"/>
          </ac:spMkLst>
        </pc:spChg>
        <pc:picChg chg="add del mod ord replId">
          <ac:chgData name="Parinder Paul Singh" userId="S::nz340925@dal.ca::76f08a9b-69cb-4b99-9775-4aeda942b14a" providerId="AD" clId="Web-{B4355E08-FE74-E6EE-EC85-5A6EDE00EEA8}" dt="2018-10-16T08:33:12.942" v="298"/>
          <ac:picMkLst>
            <pc:docMk/>
            <pc:sldMk cId="3831263740" sldId="399"/>
            <ac:picMk id="6" creationId="{94CC0627-F942-4987-88DC-07955E58F850}"/>
          </ac:picMkLst>
        </pc:picChg>
        <pc:picChg chg="add">
          <ac:chgData name="Parinder Paul Singh" userId="S::nz340925@dal.ca::76f08a9b-69cb-4b99-9775-4aeda942b14a" providerId="AD" clId="Web-{B4355E08-FE74-E6EE-EC85-5A6EDE00EEA8}" dt="2018-10-16T08:33:12.942" v="298"/>
          <ac:picMkLst>
            <pc:docMk/>
            <pc:sldMk cId="3831263740" sldId="399"/>
            <ac:picMk id="7" creationId="{94CC0627-F942-4987-88DC-07955E58F850}"/>
          </ac:picMkLst>
        </pc:picChg>
      </pc:sldChg>
      <pc:sldChg chg="addSp delSp modSp new del">
        <pc:chgData name="Parinder Paul Singh" userId="S::nz340925@dal.ca::76f08a9b-69cb-4b99-9775-4aeda942b14a" providerId="AD" clId="Web-{B4355E08-FE74-E6EE-EC85-5A6EDE00EEA8}" dt="2018-10-16T08:32:37.378" v="284"/>
        <pc:sldMkLst>
          <pc:docMk/>
          <pc:sldMk cId="4105490776" sldId="399"/>
        </pc:sldMkLst>
        <pc:picChg chg="add del mod">
          <ac:chgData name="Parinder Paul Singh" userId="S::nz340925@dal.ca::76f08a9b-69cb-4b99-9775-4aeda942b14a" providerId="AD" clId="Web-{B4355E08-FE74-E6EE-EC85-5A6EDE00EEA8}" dt="2018-10-16T08:32:35.534" v="283"/>
          <ac:picMkLst>
            <pc:docMk/>
            <pc:sldMk cId="4105490776" sldId="399"/>
            <ac:picMk id="2" creationId="{95E9A94C-C205-4C38-BC25-6BFD9AE1DC03}"/>
          </ac:picMkLst>
        </pc:picChg>
      </pc:sldChg>
      <pc:sldChg chg="addSp modSp new mod setBg">
        <pc:chgData name="Parinder Paul Singh" userId="S::nz340925@dal.ca::76f08a9b-69cb-4b99-9775-4aeda942b14a" providerId="AD" clId="Web-{B4355E08-FE74-E6EE-EC85-5A6EDE00EEA8}" dt="2018-10-16T10:30:05.886" v="718" actId="20577"/>
        <pc:sldMkLst>
          <pc:docMk/>
          <pc:sldMk cId="1030329873" sldId="400"/>
        </pc:sldMkLst>
        <pc:spChg chg="mod">
          <ac:chgData name="Parinder Paul Singh" userId="S::nz340925@dal.ca::76f08a9b-69cb-4b99-9775-4aeda942b14a" providerId="AD" clId="Web-{B4355E08-FE74-E6EE-EC85-5A6EDE00EEA8}" dt="2018-10-16T10:12:01.665" v="543" actId="20577"/>
          <ac:spMkLst>
            <pc:docMk/>
            <pc:sldMk cId="1030329873" sldId="400"/>
            <ac:spMk id="2" creationId="{A9BE17B3-1B6E-4DAF-B6D6-626B10B37DBC}"/>
          </ac:spMkLst>
        </pc:spChg>
        <pc:spChg chg="mod">
          <ac:chgData name="Parinder Paul Singh" userId="S::nz340925@dal.ca::76f08a9b-69cb-4b99-9775-4aeda942b14a" providerId="AD" clId="Web-{B4355E08-FE74-E6EE-EC85-5A6EDE00EEA8}" dt="2018-10-16T10:30:05.886" v="718" actId="20577"/>
          <ac:spMkLst>
            <pc:docMk/>
            <pc:sldMk cId="1030329873" sldId="400"/>
            <ac:spMk id="3" creationId="{BB4320E8-823C-4099-9F5C-14C904D2A1D7}"/>
          </ac:spMkLst>
        </pc:spChg>
        <pc:spChg chg="add mod">
          <ac:chgData name="Parinder Paul Singh" userId="S::nz340925@dal.ca::76f08a9b-69cb-4b99-9775-4aeda942b14a" providerId="AD" clId="Web-{B4355E08-FE74-E6EE-EC85-5A6EDE00EEA8}" dt="2018-10-16T10:12:56.539" v="561" actId="14100"/>
          <ac:spMkLst>
            <pc:docMk/>
            <pc:sldMk cId="1030329873" sldId="400"/>
            <ac:spMk id="7" creationId="{452A156B-B293-4B49-BA37-67D2AB7511DF}"/>
          </ac:spMkLst>
        </pc:spChg>
        <pc:picChg chg="add mod">
          <ac:chgData name="Parinder Paul Singh" userId="S::nz340925@dal.ca::76f08a9b-69cb-4b99-9775-4aeda942b14a" providerId="AD" clId="Web-{B4355E08-FE74-E6EE-EC85-5A6EDE00EEA8}" dt="2018-10-16T10:16:38.960" v="684" actId="14100"/>
          <ac:picMkLst>
            <pc:docMk/>
            <pc:sldMk cId="1030329873" sldId="400"/>
            <ac:picMk id="4" creationId="{4D0F5026-0B77-4342-86C2-B5165338FD5A}"/>
          </ac:picMkLst>
        </pc:picChg>
      </pc:sldChg>
      <pc:sldChg chg="addSp modSp new">
        <pc:chgData name="Parinder Paul Singh" userId="S::nz340925@dal.ca::76f08a9b-69cb-4b99-9775-4aeda942b14a" providerId="AD" clId="Web-{B4355E08-FE74-E6EE-EC85-5A6EDE00EEA8}" dt="2018-10-16T10:40:17.547" v="831" actId="20577"/>
        <pc:sldMkLst>
          <pc:docMk/>
          <pc:sldMk cId="3242755538" sldId="401"/>
        </pc:sldMkLst>
        <pc:spChg chg="mod">
          <ac:chgData name="Parinder Paul Singh" userId="S::nz340925@dal.ca::76f08a9b-69cb-4b99-9775-4aeda942b14a" providerId="AD" clId="Web-{B4355E08-FE74-E6EE-EC85-5A6EDE00EEA8}" dt="2018-10-16T10:32:07.924" v="729" actId="20577"/>
          <ac:spMkLst>
            <pc:docMk/>
            <pc:sldMk cId="3242755538" sldId="401"/>
            <ac:spMk id="2" creationId="{584E88D1-F75B-41B8-A772-EA7D79AA5144}"/>
          </ac:spMkLst>
        </pc:spChg>
        <pc:spChg chg="mod">
          <ac:chgData name="Parinder Paul Singh" userId="S::nz340925@dal.ca::76f08a9b-69cb-4b99-9775-4aeda942b14a" providerId="AD" clId="Web-{B4355E08-FE74-E6EE-EC85-5A6EDE00EEA8}" dt="2018-10-16T10:40:17.547" v="831" actId="20577"/>
          <ac:spMkLst>
            <pc:docMk/>
            <pc:sldMk cId="3242755538" sldId="401"/>
            <ac:spMk id="3" creationId="{46BF61A5-B6AD-4F4D-BA32-C13B96A97028}"/>
          </ac:spMkLst>
        </pc:spChg>
        <pc:spChg chg="add mod">
          <ac:chgData name="Parinder Paul Singh" userId="S::nz340925@dal.ca::76f08a9b-69cb-4b99-9775-4aeda942b14a" providerId="AD" clId="Web-{B4355E08-FE74-E6EE-EC85-5A6EDE00EEA8}" dt="2018-10-16T10:34:23.376" v="770" actId="14100"/>
          <ac:spMkLst>
            <pc:docMk/>
            <pc:sldMk cId="3242755538" sldId="401"/>
            <ac:spMk id="6" creationId="{1CB44E02-7351-4DAF-AD98-14E414AFE000}"/>
          </ac:spMkLst>
        </pc:spChg>
        <pc:picChg chg="add mod modCrop">
          <ac:chgData name="Parinder Paul Singh" userId="S::nz340925@dal.ca::76f08a9b-69cb-4b99-9775-4aeda942b14a" providerId="AD" clId="Web-{B4355E08-FE74-E6EE-EC85-5A6EDE00EEA8}" dt="2018-10-16T10:33:34.435" v="758" actId="14100"/>
          <ac:picMkLst>
            <pc:docMk/>
            <pc:sldMk cId="3242755538" sldId="401"/>
            <ac:picMk id="4" creationId="{D92B3808-DF23-427A-9F22-AEDB3F9511DD}"/>
          </ac:picMkLst>
        </pc:picChg>
      </pc:sldChg>
      <pc:sldChg chg="addSp modSp new">
        <pc:chgData name="Parinder Paul Singh" userId="S::nz340925@dal.ca::76f08a9b-69cb-4b99-9775-4aeda942b14a" providerId="AD" clId="Web-{B4355E08-FE74-E6EE-EC85-5A6EDE00EEA8}" dt="2018-10-16T10:53:18.674" v="1203" actId="20577"/>
        <pc:sldMkLst>
          <pc:docMk/>
          <pc:sldMk cId="1623760133" sldId="402"/>
        </pc:sldMkLst>
        <pc:spChg chg="mod">
          <ac:chgData name="Parinder Paul Singh" userId="S::nz340925@dal.ca::76f08a9b-69cb-4b99-9775-4aeda942b14a" providerId="AD" clId="Web-{B4355E08-FE74-E6EE-EC85-5A6EDE00EEA8}" dt="2018-10-16T10:37:37.593" v="811" actId="20577"/>
          <ac:spMkLst>
            <pc:docMk/>
            <pc:sldMk cId="1623760133" sldId="402"/>
            <ac:spMk id="2" creationId="{C052C321-33D4-4AB2-8B7C-082CC884632E}"/>
          </ac:spMkLst>
        </pc:spChg>
        <pc:spChg chg="mod">
          <ac:chgData name="Parinder Paul Singh" userId="S::nz340925@dal.ca::76f08a9b-69cb-4b99-9775-4aeda942b14a" providerId="AD" clId="Web-{B4355E08-FE74-E6EE-EC85-5A6EDE00EEA8}" dt="2018-10-16T10:53:18.674" v="1203" actId="20577"/>
          <ac:spMkLst>
            <pc:docMk/>
            <pc:sldMk cId="1623760133" sldId="402"/>
            <ac:spMk id="3" creationId="{57AE398D-D4EE-4752-BCE0-1CD9A974A099}"/>
          </ac:spMkLst>
        </pc:spChg>
        <pc:picChg chg="add mod">
          <ac:chgData name="Parinder Paul Singh" userId="S::nz340925@dal.ca::76f08a9b-69cb-4b99-9775-4aeda942b14a" providerId="AD" clId="Web-{B4355E08-FE74-E6EE-EC85-5A6EDE00EEA8}" dt="2018-10-16T10:49:23.222" v="878" actId="1076"/>
          <ac:picMkLst>
            <pc:docMk/>
            <pc:sldMk cId="1623760133" sldId="402"/>
            <ac:picMk id="4" creationId="{8EFC363F-312F-47C8-82DE-A4EE8F990A81}"/>
          </ac:picMkLst>
        </pc:picChg>
      </pc:sldChg>
      <pc:sldChg chg="addSp delSp modSp add replId">
        <pc:chgData name="Parinder Paul Singh" userId="S::nz340925@dal.ca::76f08a9b-69cb-4b99-9775-4aeda942b14a" providerId="AD" clId="Web-{B4355E08-FE74-E6EE-EC85-5A6EDE00EEA8}" dt="2018-10-16T10:56:56.962" v="1217" actId="1076"/>
        <pc:sldMkLst>
          <pc:docMk/>
          <pc:sldMk cId="3386291222" sldId="403"/>
        </pc:sldMkLst>
        <pc:spChg chg="del mod">
          <ac:chgData name="Parinder Paul Singh" userId="S::nz340925@dal.ca::76f08a9b-69cb-4b99-9775-4aeda942b14a" providerId="AD" clId="Web-{B4355E08-FE74-E6EE-EC85-5A6EDE00EEA8}" dt="2018-10-16T10:56:38.271" v="1212"/>
          <ac:spMkLst>
            <pc:docMk/>
            <pc:sldMk cId="3386291222" sldId="403"/>
            <ac:spMk id="3" creationId="{57AE398D-D4EE-4752-BCE0-1CD9A974A099}"/>
          </ac:spMkLst>
        </pc:spChg>
        <pc:picChg chg="del">
          <ac:chgData name="Parinder Paul Singh" userId="S::nz340925@dal.ca::76f08a9b-69cb-4b99-9775-4aeda942b14a" providerId="AD" clId="Web-{B4355E08-FE74-E6EE-EC85-5A6EDE00EEA8}" dt="2018-10-16T10:53:29.080" v="1210"/>
          <ac:picMkLst>
            <pc:docMk/>
            <pc:sldMk cId="3386291222" sldId="403"/>
            <ac:picMk id="4" creationId="{8EFC363F-312F-47C8-82DE-A4EE8F990A81}"/>
          </ac:picMkLst>
        </pc:picChg>
        <pc:picChg chg="add mod ord">
          <ac:chgData name="Parinder Paul Singh" userId="S::nz340925@dal.ca::76f08a9b-69cb-4b99-9775-4aeda942b14a" providerId="AD" clId="Web-{B4355E08-FE74-E6EE-EC85-5A6EDE00EEA8}" dt="2018-10-16T10:56:56.962" v="1217" actId="1076"/>
          <ac:picMkLst>
            <pc:docMk/>
            <pc:sldMk cId="3386291222" sldId="403"/>
            <ac:picMk id="5" creationId="{08E29DE1-92A1-403F-9F54-F64CF0592D3C}"/>
          </ac:picMkLst>
        </pc:picChg>
        <pc:picChg chg="add mod">
          <ac:chgData name="Parinder Paul Singh" userId="S::nz340925@dal.ca::76f08a9b-69cb-4b99-9775-4aeda942b14a" providerId="AD" clId="Web-{B4355E08-FE74-E6EE-EC85-5A6EDE00EEA8}" dt="2018-10-16T10:56:54.228" v="1216" actId="1076"/>
          <ac:picMkLst>
            <pc:docMk/>
            <pc:sldMk cId="3386291222" sldId="403"/>
            <ac:picMk id="7" creationId="{3A73D1F3-8BC8-447B-B3AF-60EBCDF6A10F}"/>
          </ac:picMkLst>
        </pc:picChg>
        <pc:picChg chg="add mod">
          <ac:chgData name="Parinder Paul Singh" userId="S::nz340925@dal.ca::76f08a9b-69cb-4b99-9775-4aeda942b14a" providerId="AD" clId="Web-{B4355E08-FE74-E6EE-EC85-5A6EDE00EEA8}" dt="2018-10-16T10:56:53.166" v="1215" actId="1076"/>
          <ac:picMkLst>
            <pc:docMk/>
            <pc:sldMk cId="3386291222" sldId="403"/>
            <ac:picMk id="9" creationId="{2257769E-8558-4579-9DED-1541DE6EF304}"/>
          </ac:picMkLst>
        </pc:picChg>
      </pc:sldChg>
    </pc:docChg>
  </pc:docChgLst>
  <pc:docChgLst>
    <pc:chgData name="Parinder Paul Singh" userId="S::nz340925@dal.ca::76f08a9b-69cb-4b99-9775-4aeda942b14a" providerId="AD" clId="Web-{31E20154-3A87-A0A4-C087-E20B9C95CB0E}"/>
    <pc:docChg chg="addSld modSld sldOrd">
      <pc:chgData name="Parinder Paul Singh" userId="S::nz340925@dal.ca::76f08a9b-69cb-4b99-9775-4aeda942b14a" providerId="AD" clId="Web-{31E20154-3A87-A0A4-C087-E20B9C95CB0E}" dt="2018-10-11T06:02:23.848" v="272" actId="20577"/>
      <pc:docMkLst>
        <pc:docMk/>
      </pc:docMkLst>
      <pc:sldChg chg="modSp">
        <pc:chgData name="Parinder Paul Singh" userId="S::nz340925@dal.ca::76f08a9b-69cb-4b99-9775-4aeda942b14a" providerId="AD" clId="Web-{31E20154-3A87-A0A4-C087-E20B9C95CB0E}" dt="2018-10-11T05:48:37.332" v="201" actId="20577"/>
        <pc:sldMkLst>
          <pc:docMk/>
          <pc:sldMk cId="173222012" sldId="382"/>
        </pc:sldMkLst>
        <pc:spChg chg="mod">
          <ac:chgData name="Parinder Paul Singh" userId="S::nz340925@dal.ca::76f08a9b-69cb-4b99-9775-4aeda942b14a" providerId="AD" clId="Web-{31E20154-3A87-A0A4-C087-E20B9C95CB0E}" dt="2018-10-11T05:22:19.982" v="16" actId="20577"/>
          <ac:spMkLst>
            <pc:docMk/>
            <pc:sldMk cId="173222012" sldId="382"/>
            <ac:spMk id="2" creationId="{260C4C63-038C-47D1-AFD0-212352EBB84F}"/>
          </ac:spMkLst>
        </pc:spChg>
        <pc:spChg chg="mod">
          <ac:chgData name="Parinder Paul Singh" userId="S::nz340925@dal.ca::76f08a9b-69cb-4b99-9775-4aeda942b14a" providerId="AD" clId="Web-{31E20154-3A87-A0A4-C087-E20B9C95CB0E}" dt="2018-10-11T05:48:37.332" v="201" actId="20577"/>
          <ac:spMkLst>
            <pc:docMk/>
            <pc:sldMk cId="173222012" sldId="382"/>
            <ac:spMk id="3" creationId="{8DDAFE21-1DAB-4129-9E7B-EDF4F45CB93E}"/>
          </ac:spMkLst>
        </pc:spChg>
      </pc:sldChg>
      <pc:sldChg chg="addSp delSp modSp new mod setBg setClrOvrMap">
        <pc:chgData name="Parinder Paul Singh" userId="S::nz340925@dal.ca::76f08a9b-69cb-4b99-9775-4aeda942b14a" providerId="AD" clId="Web-{31E20154-3A87-A0A4-C087-E20B9C95CB0E}" dt="2018-10-11T05:43:54.158" v="118" actId="1076"/>
        <pc:sldMkLst>
          <pc:docMk/>
          <pc:sldMk cId="3988629895" sldId="383"/>
        </pc:sldMkLst>
        <pc:spChg chg="mod">
          <ac:chgData name="Parinder Paul Singh" userId="S::nz340925@dal.ca::76f08a9b-69cb-4b99-9775-4aeda942b14a" providerId="AD" clId="Web-{31E20154-3A87-A0A4-C087-E20B9C95CB0E}" dt="2018-10-11T05:43:54.158" v="118" actId="1076"/>
          <ac:spMkLst>
            <pc:docMk/>
            <pc:sldMk cId="3988629895" sldId="383"/>
            <ac:spMk id="2" creationId="{7C6557B1-D822-4741-A31E-9E6F3285E5D0}"/>
          </ac:spMkLst>
        </pc:spChg>
        <pc:spChg chg="del">
          <ac:chgData name="Parinder Paul Singh" userId="S::nz340925@dal.ca::76f08a9b-69cb-4b99-9775-4aeda942b14a" providerId="AD" clId="Web-{31E20154-3A87-A0A4-C087-E20B9C95CB0E}" dt="2018-10-11T05:34:36.422" v="84"/>
          <ac:spMkLst>
            <pc:docMk/>
            <pc:sldMk cId="3988629895" sldId="383"/>
            <ac:spMk id="3" creationId="{B8CD8680-F546-4B5E-A875-41F3FDEDE22E}"/>
          </ac:spMkLst>
        </pc:spChg>
        <pc:spChg chg="add mod">
          <ac:chgData name="Parinder Paul Singh" userId="S::nz340925@dal.ca::76f08a9b-69cb-4b99-9775-4aeda942b14a" providerId="AD" clId="Web-{31E20154-3A87-A0A4-C087-E20B9C95CB0E}" dt="2018-10-11T05:36:27.064" v="105"/>
          <ac:spMkLst>
            <pc:docMk/>
            <pc:sldMk cId="3988629895" sldId="383"/>
            <ac:spMk id="6" creationId="{2C20FCF2-E89E-4C74-AC66-39C06708CB54}"/>
          </ac:spMkLst>
        </pc:spChg>
        <pc:spChg chg="add">
          <ac:chgData name="Parinder Paul Singh" userId="S::nz340925@dal.ca::76f08a9b-69cb-4b99-9775-4aeda942b14a" providerId="AD" clId="Web-{31E20154-3A87-A0A4-C087-E20B9C95CB0E}" dt="2018-10-11T05:34:40.750" v="85"/>
          <ac:spMkLst>
            <pc:docMk/>
            <pc:sldMk cId="3988629895" sldId="383"/>
            <ac:spMk id="9" creationId="{133F8CB7-795C-4272-9073-64D8CF97F220}"/>
          </ac:spMkLst>
        </pc:spChg>
        <pc:spChg chg="add mod">
          <ac:chgData name="Parinder Paul Singh" userId="S::nz340925@dal.ca::76f08a9b-69cb-4b99-9775-4aeda942b14a" providerId="AD" clId="Web-{31E20154-3A87-A0A4-C087-E20B9C95CB0E}" dt="2018-10-11T05:37:09.205" v="111"/>
          <ac:spMkLst>
            <pc:docMk/>
            <pc:sldMk cId="3988629895" sldId="383"/>
            <ac:spMk id="10" creationId="{597A633D-4DEB-4A9F-9274-8398195BBA23}"/>
          </ac:spMkLst>
        </pc:spChg>
        <pc:spChg chg="add">
          <ac:chgData name="Parinder Paul Singh" userId="S::nz340925@dal.ca::76f08a9b-69cb-4b99-9775-4aeda942b14a" providerId="AD" clId="Web-{31E20154-3A87-A0A4-C087-E20B9C95CB0E}" dt="2018-10-11T05:34:40.750" v="85"/>
          <ac:spMkLst>
            <pc:docMk/>
            <pc:sldMk cId="3988629895" sldId="383"/>
            <ac:spMk id="11" creationId="{F611655D-86DD-44E5-9999-B2135809D20A}"/>
          </ac:spMkLst>
        </pc:spChg>
        <pc:spChg chg="add">
          <ac:chgData name="Parinder Paul Singh" userId="S::nz340925@dal.ca::76f08a9b-69cb-4b99-9775-4aeda942b14a" providerId="AD" clId="Web-{31E20154-3A87-A0A4-C087-E20B9C95CB0E}" dt="2018-10-11T05:34:40.750" v="85"/>
          <ac:spMkLst>
            <pc:docMk/>
            <pc:sldMk cId="3988629895" sldId="383"/>
            <ac:spMk id="13" creationId="{11443580-A880-4C5F-9EB1-FC254EC650C1}"/>
          </ac:spMkLst>
        </pc:spChg>
        <pc:picChg chg="add mod ord">
          <ac:chgData name="Parinder Paul Singh" userId="S::nz340925@dal.ca::76f08a9b-69cb-4b99-9775-4aeda942b14a" providerId="AD" clId="Web-{31E20154-3A87-A0A4-C087-E20B9C95CB0E}" dt="2018-10-11T05:35:52.220" v="97" actId="1076"/>
          <ac:picMkLst>
            <pc:docMk/>
            <pc:sldMk cId="3988629895" sldId="383"/>
            <ac:picMk id="4" creationId="{D083D215-0232-4EB6-A7B3-0AC13B34A7D3}"/>
          </ac:picMkLst>
        </pc:picChg>
      </pc:sldChg>
      <pc:sldChg chg="addSp delSp modSp new mod setBg">
        <pc:chgData name="Parinder Paul Singh" userId="S::nz340925@dal.ca::76f08a9b-69cb-4b99-9775-4aeda942b14a" providerId="AD" clId="Web-{31E20154-3A87-A0A4-C087-E20B9C95CB0E}" dt="2018-10-11T05:45:56.294" v="142" actId="1076"/>
        <pc:sldMkLst>
          <pc:docMk/>
          <pc:sldMk cId="596006676" sldId="384"/>
        </pc:sldMkLst>
        <pc:spChg chg="mod ord">
          <ac:chgData name="Parinder Paul Singh" userId="S::nz340925@dal.ca::76f08a9b-69cb-4b99-9775-4aeda942b14a" providerId="AD" clId="Web-{31E20154-3A87-A0A4-C087-E20B9C95CB0E}" dt="2018-10-11T05:45:05.661" v="135" actId="20577"/>
          <ac:spMkLst>
            <pc:docMk/>
            <pc:sldMk cId="596006676" sldId="384"/>
            <ac:spMk id="2" creationId="{3153584B-BFB1-40F0-82B6-D74E05FEF102}"/>
          </ac:spMkLst>
        </pc:spChg>
        <pc:spChg chg="del">
          <ac:chgData name="Parinder Paul Singh" userId="S::nz340925@dal.ca::76f08a9b-69cb-4b99-9775-4aeda942b14a" providerId="AD" clId="Web-{31E20154-3A87-A0A4-C087-E20B9C95CB0E}" dt="2018-10-11T05:44:34.879" v="126"/>
          <ac:spMkLst>
            <pc:docMk/>
            <pc:sldMk cId="596006676" sldId="384"/>
            <ac:spMk id="3" creationId="{3C50D00F-E8CB-4201-85BB-867053BCE24E}"/>
          </ac:spMkLst>
        </pc:spChg>
        <pc:spChg chg="add mod">
          <ac:chgData name="Parinder Paul Singh" userId="S::nz340925@dal.ca::76f08a9b-69cb-4b99-9775-4aeda942b14a" providerId="AD" clId="Web-{31E20154-3A87-A0A4-C087-E20B9C95CB0E}" dt="2018-10-11T05:45:56.294" v="142" actId="1076"/>
          <ac:spMkLst>
            <pc:docMk/>
            <pc:sldMk cId="596006676" sldId="384"/>
            <ac:spMk id="6" creationId="{F764D5FE-A0F5-4EC5-9125-0BACA8C3098C}"/>
          </ac:spMkLst>
        </pc:spChg>
        <pc:spChg chg="add mod">
          <ac:chgData name="Parinder Paul Singh" userId="S::nz340925@dal.ca::76f08a9b-69cb-4b99-9775-4aeda942b14a" providerId="AD" clId="Web-{31E20154-3A87-A0A4-C087-E20B9C95CB0E}" dt="2018-10-11T05:45:51.216" v="141" actId="1076"/>
          <ac:spMkLst>
            <pc:docMk/>
            <pc:sldMk cId="596006676" sldId="384"/>
            <ac:spMk id="7" creationId="{7D1B5D5F-9D62-43D1-B633-1F4AB7E23D06}"/>
          </ac:spMkLst>
        </pc:spChg>
        <pc:spChg chg="add">
          <ac:chgData name="Parinder Paul Singh" userId="S::nz340925@dal.ca::76f08a9b-69cb-4b99-9775-4aeda942b14a" providerId="AD" clId="Web-{31E20154-3A87-A0A4-C087-E20B9C95CB0E}" dt="2018-10-11T05:44:39.082" v="127"/>
          <ac:spMkLst>
            <pc:docMk/>
            <pc:sldMk cId="596006676" sldId="384"/>
            <ac:spMk id="9" creationId="{E446B7E6-8568-417F-959E-DB3D1E70F648}"/>
          </ac:spMkLst>
        </pc:spChg>
        <pc:spChg chg="add mod">
          <ac:chgData name="Parinder Paul Singh" userId="S::nz340925@dal.ca::76f08a9b-69cb-4b99-9775-4aeda942b14a" providerId="AD" clId="Web-{31E20154-3A87-A0A4-C087-E20B9C95CB0E}" dt="2018-10-11T05:45:15.926" v="138" actId="14100"/>
          <ac:spMkLst>
            <pc:docMk/>
            <pc:sldMk cId="596006676" sldId="384"/>
            <ac:spMk id="11" creationId="{AFB83730-58A8-42CA-90B3-5D5D2D1B00BC}"/>
          </ac:spMkLst>
        </pc:spChg>
        <pc:picChg chg="add mod ord">
          <ac:chgData name="Parinder Paul Singh" userId="S::nz340925@dal.ca::76f08a9b-69cb-4b99-9775-4aeda942b14a" providerId="AD" clId="Web-{31E20154-3A87-A0A4-C087-E20B9C95CB0E}" dt="2018-10-11T05:44:39.082" v="127"/>
          <ac:picMkLst>
            <pc:docMk/>
            <pc:sldMk cId="596006676" sldId="384"/>
            <ac:picMk id="4" creationId="{F60192BE-7E2A-45C5-B93C-6F2AD0BD32ED}"/>
          </ac:picMkLst>
        </pc:picChg>
      </pc:sldChg>
      <pc:sldChg chg="addSp delSp modSp new mod ord setBg">
        <pc:chgData name="Parinder Paul Singh" userId="S::nz340925@dal.ca::76f08a9b-69cb-4b99-9775-4aeda942b14a" providerId="AD" clId="Web-{31E20154-3A87-A0A4-C087-E20B9C95CB0E}" dt="2018-10-11T06:01:35.004" v="257" actId="20577"/>
        <pc:sldMkLst>
          <pc:docMk/>
          <pc:sldMk cId="2600614052" sldId="385"/>
        </pc:sldMkLst>
        <pc:spChg chg="mod ord">
          <ac:chgData name="Parinder Paul Singh" userId="S::nz340925@dal.ca::76f08a9b-69cb-4b99-9775-4aeda942b14a" providerId="AD" clId="Web-{31E20154-3A87-A0A4-C087-E20B9C95CB0E}" dt="2018-10-11T05:59:34.657" v="224" actId="20577"/>
          <ac:spMkLst>
            <pc:docMk/>
            <pc:sldMk cId="2600614052" sldId="385"/>
            <ac:spMk id="2" creationId="{97DD5593-5145-4665-8265-6227A870AAE3}"/>
          </ac:spMkLst>
        </pc:spChg>
        <pc:spChg chg="del">
          <ac:chgData name="Parinder Paul Singh" userId="S::nz340925@dal.ca::76f08a9b-69cb-4b99-9775-4aeda942b14a" providerId="AD" clId="Web-{31E20154-3A87-A0A4-C087-E20B9C95CB0E}" dt="2018-10-11T05:59:01.234" v="215"/>
          <ac:spMkLst>
            <pc:docMk/>
            <pc:sldMk cId="2600614052" sldId="385"/>
            <ac:spMk id="3" creationId="{C9C813D6-4B2A-495C-9F96-DC80473EADD9}"/>
          </ac:spMkLst>
        </pc:spChg>
        <pc:spChg chg="add mod">
          <ac:chgData name="Parinder Paul Singh" userId="S::nz340925@dal.ca::76f08a9b-69cb-4b99-9775-4aeda942b14a" providerId="AD" clId="Web-{31E20154-3A87-A0A4-C087-E20B9C95CB0E}" dt="2018-10-11T05:59:50.141" v="229" actId="1076"/>
          <ac:spMkLst>
            <pc:docMk/>
            <pc:sldMk cId="2600614052" sldId="385"/>
            <ac:spMk id="6" creationId="{654035C2-CA0A-4C4B-92E0-A60860C21D4D}"/>
          </ac:spMkLst>
        </pc:spChg>
        <pc:spChg chg="add mod">
          <ac:chgData name="Parinder Paul Singh" userId="S::nz340925@dal.ca::76f08a9b-69cb-4b99-9775-4aeda942b14a" providerId="AD" clId="Web-{31E20154-3A87-A0A4-C087-E20B9C95CB0E}" dt="2018-10-11T05:59:45.891" v="228" actId="1076"/>
          <ac:spMkLst>
            <pc:docMk/>
            <pc:sldMk cId="2600614052" sldId="385"/>
            <ac:spMk id="7" creationId="{678EF5D2-8A23-4561-AFD8-62BCB7DD917C}"/>
          </ac:spMkLst>
        </pc:spChg>
        <pc:spChg chg="add">
          <ac:chgData name="Parinder Paul Singh" userId="S::nz340925@dal.ca::76f08a9b-69cb-4b99-9775-4aeda942b14a" providerId="AD" clId="Web-{31E20154-3A87-A0A4-C087-E20B9C95CB0E}" dt="2018-10-11T05:59:13.672" v="220"/>
          <ac:spMkLst>
            <pc:docMk/>
            <pc:sldMk cId="2600614052" sldId="385"/>
            <ac:spMk id="9" creationId="{E446B7E6-8568-417F-959E-DB3D1E70F648}"/>
          </ac:spMkLst>
        </pc:spChg>
        <pc:spChg chg="add">
          <ac:chgData name="Parinder Paul Singh" userId="S::nz340925@dal.ca::76f08a9b-69cb-4b99-9775-4aeda942b14a" providerId="AD" clId="Web-{31E20154-3A87-A0A4-C087-E20B9C95CB0E}" dt="2018-10-11T05:59:13.672" v="220"/>
          <ac:spMkLst>
            <pc:docMk/>
            <pc:sldMk cId="2600614052" sldId="385"/>
            <ac:spMk id="11" creationId="{AFB83730-58A8-42CA-90B3-5D5D2D1B00BC}"/>
          </ac:spMkLst>
        </pc:spChg>
        <pc:spChg chg="add mod">
          <ac:chgData name="Parinder Paul Singh" userId="S::nz340925@dal.ca::76f08a9b-69cb-4b99-9775-4aeda942b14a" providerId="AD" clId="Web-{31E20154-3A87-A0A4-C087-E20B9C95CB0E}" dt="2018-10-11T06:01:35.004" v="257" actId="20577"/>
          <ac:spMkLst>
            <pc:docMk/>
            <pc:sldMk cId="2600614052" sldId="385"/>
            <ac:spMk id="12" creationId="{5BB8D89C-862F-404C-BB37-BC7B2C81FC97}"/>
          </ac:spMkLst>
        </pc:spChg>
        <pc:picChg chg="add mod ord">
          <ac:chgData name="Parinder Paul Singh" userId="S::nz340925@dal.ca::76f08a9b-69cb-4b99-9775-4aeda942b14a" providerId="AD" clId="Web-{31E20154-3A87-A0A4-C087-E20B9C95CB0E}" dt="2018-10-11T05:59:13.672" v="220"/>
          <ac:picMkLst>
            <pc:docMk/>
            <pc:sldMk cId="2600614052" sldId="385"/>
            <ac:picMk id="4" creationId="{D6D473EB-BC0F-4E5A-9AEC-E067C696D4C9}"/>
          </ac:picMkLst>
        </pc:picChg>
      </pc:sldChg>
      <pc:sldChg chg="modSp new">
        <pc:chgData name="Parinder Paul Singh" userId="S::nz340925@dal.ca::76f08a9b-69cb-4b99-9775-4aeda942b14a" providerId="AD" clId="Web-{31E20154-3A87-A0A4-C087-E20B9C95CB0E}" dt="2018-10-11T06:02:23.848" v="272" actId="20577"/>
        <pc:sldMkLst>
          <pc:docMk/>
          <pc:sldMk cId="820278654" sldId="386"/>
        </pc:sldMkLst>
        <pc:spChg chg="mod">
          <ac:chgData name="Parinder Paul Singh" userId="S::nz340925@dal.ca::76f08a9b-69cb-4b99-9775-4aeda942b14a" providerId="AD" clId="Web-{31E20154-3A87-A0A4-C087-E20B9C95CB0E}" dt="2018-10-11T06:02:23.848" v="272" actId="20577"/>
          <ac:spMkLst>
            <pc:docMk/>
            <pc:sldMk cId="820278654" sldId="386"/>
            <ac:spMk id="2" creationId="{3C7E611B-F56C-43A4-8923-C824D5C432E9}"/>
          </ac:spMkLst>
        </pc:spChg>
      </pc:sldChg>
    </pc:docChg>
  </pc:docChgLst>
  <pc:docChgLst>
    <pc:chgData name="Parinder Paul Singh" userId="S::nz340925@dal.ca::76f08a9b-69cb-4b99-9775-4aeda942b14a" providerId="AD" clId="Web-{917B0C53-DD4D-DE54-1264-1C7E6A69031E}"/>
    <pc:docChg chg="addSld modSld">
      <pc:chgData name="Parinder Paul Singh" userId="S::nz340925@dal.ca::76f08a9b-69cb-4b99-9775-4aeda942b14a" providerId="AD" clId="Web-{917B0C53-DD4D-DE54-1264-1C7E6A69031E}" dt="2018-10-18T13:27:36.179" v="55" actId="20577"/>
      <pc:docMkLst>
        <pc:docMk/>
      </pc:docMkLst>
      <pc:sldChg chg="addSp modSp new mod setBg">
        <pc:chgData name="Parinder Paul Singh" userId="S::nz340925@dal.ca::76f08a9b-69cb-4b99-9775-4aeda942b14a" providerId="AD" clId="Web-{917B0C53-DD4D-DE54-1264-1C7E6A69031E}" dt="2018-10-18T13:27:35.086" v="53" actId="20577"/>
        <pc:sldMkLst>
          <pc:docMk/>
          <pc:sldMk cId="3620042473" sldId="413"/>
        </pc:sldMkLst>
        <pc:spChg chg="mod">
          <ac:chgData name="Parinder Paul Singh" userId="S::nz340925@dal.ca::76f08a9b-69cb-4b99-9775-4aeda942b14a" providerId="AD" clId="Web-{917B0C53-DD4D-DE54-1264-1C7E6A69031E}" dt="2018-10-18T13:27:35.086" v="53" actId="20577"/>
          <ac:spMkLst>
            <pc:docMk/>
            <pc:sldMk cId="3620042473" sldId="413"/>
            <ac:spMk id="2" creationId="{D5EDD374-4A72-42C2-AED5-0A1D31662CA4}"/>
          </ac:spMkLst>
        </pc:spChg>
        <pc:spChg chg="mod">
          <ac:chgData name="Parinder Paul Singh" userId="S::nz340925@dal.ca::76f08a9b-69cb-4b99-9775-4aeda942b14a" providerId="AD" clId="Web-{917B0C53-DD4D-DE54-1264-1C7E6A69031E}" dt="2018-10-18T13:27:21.506" v="48"/>
          <ac:spMkLst>
            <pc:docMk/>
            <pc:sldMk cId="3620042473" sldId="413"/>
            <ac:spMk id="3" creationId="{EBA4B3F3-4E8A-4734-9784-EFE30C1A9BE8}"/>
          </ac:spMkLst>
        </pc:spChg>
        <pc:picChg chg="add mod">
          <ac:chgData name="Parinder Paul Singh" userId="S::nz340925@dal.ca::76f08a9b-69cb-4b99-9775-4aeda942b14a" providerId="AD" clId="Web-{917B0C53-DD4D-DE54-1264-1C7E6A69031E}" dt="2018-10-18T13:27:31.305" v="52" actId="14100"/>
          <ac:picMkLst>
            <pc:docMk/>
            <pc:sldMk cId="3620042473" sldId="413"/>
            <ac:picMk id="4" creationId="{40379F3A-6EDA-4B65-9D5B-2FC63499ECDB}"/>
          </ac:picMkLst>
        </pc:picChg>
      </pc:sldChg>
      <pc:sldChg chg="modSp new">
        <pc:chgData name="Parinder Paul Singh" userId="S::nz340925@dal.ca::76f08a9b-69cb-4b99-9775-4aeda942b14a" providerId="AD" clId="Web-{917B0C53-DD4D-DE54-1264-1C7E6A69031E}" dt="2018-10-18T13:15:31.804" v="46" actId="20577"/>
        <pc:sldMkLst>
          <pc:docMk/>
          <pc:sldMk cId="3620273552" sldId="414"/>
        </pc:sldMkLst>
        <pc:spChg chg="mod">
          <ac:chgData name="Parinder Paul Singh" userId="S::nz340925@dal.ca::76f08a9b-69cb-4b99-9775-4aeda942b14a" providerId="AD" clId="Web-{917B0C53-DD4D-DE54-1264-1C7E6A69031E}" dt="2018-10-18T13:15:31.804" v="46" actId="20577"/>
          <ac:spMkLst>
            <pc:docMk/>
            <pc:sldMk cId="3620273552" sldId="414"/>
            <ac:spMk id="2" creationId="{C6DF2A5D-AF0E-4164-8CA7-EEB96B34A047}"/>
          </ac:spMkLst>
        </pc:spChg>
      </pc:sldChg>
    </pc:docChg>
  </pc:docChgLst>
  <pc:docChgLst>
    <pc:chgData name="Parinder Paul Singh" userId="S::nz340925@dal.ca::76f08a9b-69cb-4b99-9775-4aeda942b14a" providerId="AD" clId="Web-{B4CF6323-482F-D31D-082B-4DD0B33432D8}"/>
    <pc:docChg chg="modSld">
      <pc:chgData name="Parinder Paul Singh" userId="S::nz340925@dal.ca::76f08a9b-69cb-4b99-9775-4aeda942b14a" providerId="AD" clId="Web-{B4CF6323-482F-D31D-082B-4DD0B33432D8}" dt="2018-11-12T21:42:22.304" v="20" actId="14100"/>
      <pc:docMkLst>
        <pc:docMk/>
      </pc:docMkLst>
      <pc:sldChg chg="modSp">
        <pc:chgData name="Parinder Paul Singh" userId="S::nz340925@dal.ca::76f08a9b-69cb-4b99-9775-4aeda942b14a" providerId="AD" clId="Web-{B4CF6323-482F-D31D-082B-4DD0B33432D8}" dt="2018-11-12T21:42:22.304" v="20" actId="14100"/>
        <pc:sldMkLst>
          <pc:docMk/>
          <pc:sldMk cId="995049235" sldId="415"/>
        </pc:sldMkLst>
        <pc:spChg chg="mod">
          <ac:chgData name="Parinder Paul Singh" userId="S::nz340925@dal.ca::76f08a9b-69cb-4b99-9775-4aeda942b14a" providerId="AD" clId="Web-{B4CF6323-482F-D31D-082B-4DD0B33432D8}" dt="2018-11-12T21:42:00.304" v="15" actId="14100"/>
          <ac:spMkLst>
            <pc:docMk/>
            <pc:sldMk cId="995049235" sldId="415"/>
            <ac:spMk id="2" creationId="{3995797C-3EF8-48EF-B609-34DAC537BE97}"/>
          </ac:spMkLst>
        </pc:spChg>
        <pc:spChg chg="mod">
          <ac:chgData name="Parinder Paul Singh" userId="S::nz340925@dal.ca::76f08a9b-69cb-4b99-9775-4aeda942b14a" providerId="AD" clId="Web-{B4CF6323-482F-D31D-082B-4DD0B33432D8}" dt="2018-11-12T21:42:22.304" v="20" actId="14100"/>
          <ac:spMkLst>
            <pc:docMk/>
            <pc:sldMk cId="995049235" sldId="415"/>
            <ac:spMk id="3" creationId="{A3A6F7C6-51FB-4E3A-862D-653EE2A503C6}"/>
          </ac:spMkLst>
        </pc:spChg>
      </pc:sldChg>
    </pc:docChg>
  </pc:docChgLst>
  <pc:docChgLst>
    <pc:chgData name="Parinder Paul Singh" userId="S::nz340925@dal.ca::76f08a9b-69cb-4b99-9775-4aeda942b14a" providerId="AD" clId="Web-{6BEC8AEF-FBAD-58AF-2659-F272817BEAF6}"/>
    <pc:docChg chg="addSld delSld modSld sldOrd">
      <pc:chgData name="Parinder Paul Singh" userId="S::nz340925@dal.ca::76f08a9b-69cb-4b99-9775-4aeda942b14a" providerId="AD" clId="Web-{6BEC8AEF-FBAD-58AF-2659-F272817BEAF6}" dt="2018-10-09T11:56:27.095" v="45" actId="20577"/>
      <pc:docMkLst>
        <pc:docMk/>
      </pc:docMkLst>
      <pc:sldChg chg="addSp delSp modSp">
        <pc:chgData name="Parinder Paul Singh" userId="S::nz340925@dal.ca::76f08a9b-69cb-4b99-9775-4aeda942b14a" providerId="AD" clId="Web-{6BEC8AEF-FBAD-58AF-2659-F272817BEAF6}" dt="2018-10-09T08:47:39.755" v="10" actId="20577"/>
        <pc:sldMkLst>
          <pc:docMk/>
          <pc:sldMk cId="3397841071" sldId="353"/>
        </pc:sldMkLst>
        <pc:spChg chg="mod">
          <ac:chgData name="Parinder Paul Singh" userId="S::nz340925@dal.ca::76f08a9b-69cb-4b99-9775-4aeda942b14a" providerId="AD" clId="Web-{6BEC8AEF-FBAD-58AF-2659-F272817BEAF6}" dt="2018-10-09T08:47:39.755" v="10" actId="20577"/>
          <ac:spMkLst>
            <pc:docMk/>
            <pc:sldMk cId="3397841071" sldId="353"/>
            <ac:spMk id="2" creationId="{B1648BDC-0564-44D9-88BC-750DE197EA55}"/>
          </ac:spMkLst>
        </pc:spChg>
        <pc:spChg chg="del">
          <ac:chgData name="Parinder Paul Singh" userId="S::nz340925@dal.ca::76f08a9b-69cb-4b99-9775-4aeda942b14a" providerId="AD" clId="Web-{6BEC8AEF-FBAD-58AF-2659-F272817BEAF6}" dt="2018-10-09T08:47:15.394" v="0"/>
          <ac:spMkLst>
            <pc:docMk/>
            <pc:sldMk cId="3397841071" sldId="353"/>
            <ac:spMk id="3" creationId="{19ACA5C0-38E0-45AC-9340-8ADA1A559619}"/>
          </ac:spMkLst>
        </pc:spChg>
        <pc:picChg chg="add mod ord">
          <ac:chgData name="Parinder Paul Singh" userId="S::nz340925@dal.ca::76f08a9b-69cb-4b99-9775-4aeda942b14a" providerId="AD" clId="Web-{6BEC8AEF-FBAD-58AF-2659-F272817BEAF6}" dt="2018-10-09T08:47:36.145" v="8" actId="14100"/>
          <ac:picMkLst>
            <pc:docMk/>
            <pc:sldMk cId="3397841071" sldId="353"/>
            <ac:picMk id="4" creationId="{163C6EAA-9F21-4FDE-843A-EC5DAEA476E2}"/>
          </ac:picMkLst>
        </pc:picChg>
      </pc:sldChg>
      <pc:sldChg chg="modSp new ord">
        <pc:chgData name="Parinder Paul Singh" userId="S::nz340925@dal.ca::76f08a9b-69cb-4b99-9775-4aeda942b14a" providerId="AD" clId="Web-{6BEC8AEF-FBAD-58AF-2659-F272817BEAF6}" dt="2018-10-09T11:56:27.095" v="45" actId="20577"/>
        <pc:sldMkLst>
          <pc:docMk/>
          <pc:sldMk cId="75649663" sldId="354"/>
        </pc:sldMkLst>
        <pc:spChg chg="mod">
          <ac:chgData name="Parinder Paul Singh" userId="S::nz340925@dal.ca::76f08a9b-69cb-4b99-9775-4aeda942b14a" providerId="AD" clId="Web-{6BEC8AEF-FBAD-58AF-2659-F272817BEAF6}" dt="2018-10-09T11:56:27.095" v="45" actId="20577"/>
          <ac:spMkLst>
            <pc:docMk/>
            <pc:sldMk cId="75649663" sldId="354"/>
            <ac:spMk id="2" creationId="{46F56C50-7118-4DA2-AD2F-5428201A2AB7}"/>
          </ac:spMkLst>
        </pc:spChg>
      </pc:sldChg>
      <pc:sldChg chg="modSp new del ord">
        <pc:chgData name="Parinder Paul Singh" userId="S::nz340925@dal.ca::76f08a9b-69cb-4b99-9775-4aeda942b14a" providerId="AD" clId="Web-{6BEC8AEF-FBAD-58AF-2659-F272817BEAF6}" dt="2018-10-09T08:48:41.310" v="18"/>
        <pc:sldMkLst>
          <pc:docMk/>
          <pc:sldMk cId="1891884383" sldId="354"/>
        </pc:sldMkLst>
        <pc:spChg chg="mod">
          <ac:chgData name="Parinder Paul Singh" userId="S::nz340925@dal.ca::76f08a9b-69cb-4b99-9775-4aeda942b14a" providerId="AD" clId="Web-{6BEC8AEF-FBAD-58AF-2659-F272817BEAF6}" dt="2018-10-09T08:48:13.334" v="17" actId="14100"/>
          <ac:spMkLst>
            <pc:docMk/>
            <pc:sldMk cId="1891884383" sldId="354"/>
            <ac:spMk id="2" creationId="{082EB7C0-B3D7-4A0F-AEE3-033E21066CFB}"/>
          </ac:spMkLst>
        </pc:spChg>
      </pc:sldChg>
    </pc:docChg>
  </pc:docChgLst>
  <pc:docChgLst>
    <pc:chgData name="Parinder Paul Singh" userId="S::nz340925@dal.ca::76f08a9b-69cb-4b99-9775-4aeda942b14a" providerId="AD" clId="Web-{E5AD6DF9-6ACD-5E2C-E8CD-4032010D59FD}"/>
    <pc:docChg chg="modSld">
      <pc:chgData name="Parinder Paul Singh" userId="S::nz340925@dal.ca::76f08a9b-69cb-4b99-9775-4aeda942b14a" providerId="AD" clId="Web-{E5AD6DF9-6ACD-5E2C-E8CD-4032010D59FD}" dt="2018-10-01T07:09:56.919" v="5" actId="14100"/>
      <pc:docMkLst>
        <pc:docMk/>
      </pc:docMkLst>
      <pc:sldChg chg="modSp">
        <pc:chgData name="Parinder Paul Singh" userId="S::nz340925@dal.ca::76f08a9b-69cb-4b99-9775-4aeda942b14a" providerId="AD" clId="Web-{E5AD6DF9-6ACD-5E2C-E8CD-4032010D59FD}" dt="2018-10-01T07:09:48.825" v="4" actId="14100"/>
        <pc:sldMkLst>
          <pc:docMk/>
          <pc:sldMk cId="3333049532" sldId="284"/>
        </pc:sldMkLst>
        <pc:picChg chg="mod">
          <ac:chgData name="Parinder Paul Singh" userId="S::nz340925@dal.ca::76f08a9b-69cb-4b99-9775-4aeda942b14a" providerId="AD" clId="Web-{E5AD6DF9-6ACD-5E2C-E8CD-4032010D59FD}" dt="2018-10-01T07:09:48.825" v="4" actId="14100"/>
          <ac:picMkLst>
            <pc:docMk/>
            <pc:sldMk cId="3333049532" sldId="284"/>
            <ac:picMk id="7" creationId="{6F1F59EA-ED24-49F4-B092-A9C5869C0D74}"/>
          </ac:picMkLst>
        </pc:picChg>
      </pc:sldChg>
      <pc:sldChg chg="modSp">
        <pc:chgData name="Parinder Paul Singh" userId="S::nz340925@dal.ca::76f08a9b-69cb-4b99-9775-4aeda942b14a" providerId="AD" clId="Web-{E5AD6DF9-6ACD-5E2C-E8CD-4032010D59FD}" dt="2018-10-01T07:09:56.919" v="5" actId="14100"/>
        <pc:sldMkLst>
          <pc:docMk/>
          <pc:sldMk cId="1747613057" sldId="286"/>
        </pc:sldMkLst>
        <pc:spChg chg="mod">
          <ac:chgData name="Parinder Paul Singh" userId="S::nz340925@dal.ca::76f08a9b-69cb-4b99-9775-4aeda942b14a" providerId="AD" clId="Web-{E5AD6DF9-6ACD-5E2C-E8CD-4032010D59FD}" dt="2018-10-01T07:09:56.919" v="5" actId="14100"/>
          <ac:spMkLst>
            <pc:docMk/>
            <pc:sldMk cId="1747613057" sldId="286"/>
            <ac:spMk id="7" creationId="{74A07E9A-9689-4E97-AFCB-5FCA53B134EF}"/>
          </ac:spMkLst>
        </pc:spChg>
      </pc:sldChg>
    </pc:docChg>
  </pc:docChgLst>
  <pc:docChgLst>
    <pc:chgData name="Parinder Paul Singh" userId="S::nz340925@dal.ca::76f08a9b-69cb-4b99-9775-4aeda942b14a" providerId="AD" clId="Web-{7794BF4E-27B5-B519-5CBF-40A00672F23A}"/>
    <pc:docChg chg="addSld modSld">
      <pc:chgData name="Parinder Paul Singh" userId="S::nz340925@dal.ca::76f08a9b-69cb-4b99-9775-4aeda942b14a" providerId="AD" clId="Web-{7794BF4E-27B5-B519-5CBF-40A00672F23A}" dt="2018-11-12T05:15:33.595" v="22" actId="14100"/>
      <pc:docMkLst>
        <pc:docMk/>
      </pc:docMkLst>
      <pc:sldChg chg="modSp new">
        <pc:chgData name="Parinder Paul Singh" userId="S::nz340925@dal.ca::76f08a9b-69cb-4b99-9775-4aeda942b14a" providerId="AD" clId="Web-{7794BF4E-27B5-B519-5CBF-40A00672F23A}" dt="2018-11-12T05:15:33.595" v="22" actId="14100"/>
        <pc:sldMkLst>
          <pc:docMk/>
          <pc:sldMk cId="995049235" sldId="415"/>
        </pc:sldMkLst>
        <pc:spChg chg="mod">
          <ac:chgData name="Parinder Paul Singh" userId="S::nz340925@dal.ca::76f08a9b-69cb-4b99-9775-4aeda942b14a" providerId="AD" clId="Web-{7794BF4E-27B5-B519-5CBF-40A00672F23A}" dt="2018-11-12T05:15:33.595" v="22" actId="14100"/>
          <ac:spMkLst>
            <pc:docMk/>
            <pc:sldMk cId="995049235" sldId="415"/>
            <ac:spMk id="2" creationId="{3995797C-3EF8-48EF-B609-34DAC537BE97}"/>
          </ac:spMkLst>
        </pc:spChg>
      </pc:sldChg>
      <pc:sldChg chg="new">
        <pc:chgData name="Parinder Paul Singh" userId="S::nz340925@dal.ca::76f08a9b-69cb-4b99-9775-4aeda942b14a" providerId="AD" clId="Web-{7794BF4E-27B5-B519-5CBF-40A00672F23A}" dt="2018-11-12T05:11:10.182" v="1"/>
        <pc:sldMkLst>
          <pc:docMk/>
          <pc:sldMk cId="1876736749" sldId="416"/>
        </pc:sldMkLst>
      </pc:sldChg>
    </pc:docChg>
  </pc:docChgLst>
  <pc:docChgLst>
    <pc:chgData name="Parinder Paul Singh" userId="S::nz340925@dal.ca::76f08a9b-69cb-4b99-9775-4aeda942b14a" providerId="AD" clId="Web-{E819EC8D-8B20-43B8-F3E8-55625A23D609}"/>
    <pc:docChg chg="addSld modSld sldOrd">
      <pc:chgData name="Parinder Paul Singh" userId="S::nz340925@dal.ca::76f08a9b-69cb-4b99-9775-4aeda942b14a" providerId="AD" clId="Web-{E819EC8D-8B20-43B8-F3E8-55625A23D609}" dt="2018-10-03T04:26:00.718" v="1198" actId="20577"/>
      <pc:docMkLst>
        <pc:docMk/>
      </pc:docMkLst>
      <pc:sldChg chg="addSp delSp modSp">
        <pc:chgData name="Parinder Paul Singh" userId="S::nz340925@dal.ca::76f08a9b-69cb-4b99-9775-4aeda942b14a" providerId="AD" clId="Web-{E819EC8D-8B20-43B8-F3E8-55625A23D609}" dt="2018-10-02T19:44:00.488" v="235" actId="14100"/>
        <pc:sldMkLst>
          <pc:docMk/>
          <pc:sldMk cId="3063597954" sldId="308"/>
        </pc:sldMkLst>
        <pc:spChg chg="add del mod">
          <ac:chgData name="Parinder Paul Singh" userId="S::nz340925@dal.ca::76f08a9b-69cb-4b99-9775-4aeda942b14a" providerId="AD" clId="Web-{E819EC8D-8B20-43B8-F3E8-55625A23D609}" dt="2018-10-02T19:42:27.469" v="209"/>
          <ac:spMkLst>
            <pc:docMk/>
            <pc:sldMk cId="3063597954" sldId="308"/>
            <ac:spMk id="5" creationId="{96B71362-2363-4CDB-8FC1-A5322C2CB97E}"/>
          </ac:spMkLst>
        </pc:spChg>
        <pc:spChg chg="mod">
          <ac:chgData name="Parinder Paul Singh" userId="S::nz340925@dal.ca::76f08a9b-69cb-4b99-9775-4aeda942b14a" providerId="AD" clId="Web-{E819EC8D-8B20-43B8-F3E8-55625A23D609}" dt="2018-10-02T19:43:34.972" v="231" actId="1076"/>
          <ac:spMkLst>
            <pc:docMk/>
            <pc:sldMk cId="3063597954" sldId="308"/>
            <ac:spMk id="6" creationId="{B2FF97A9-E3BA-49A0-98C8-19BAC9C9D9F2}"/>
          </ac:spMkLst>
        </pc:spChg>
        <pc:spChg chg="add mod">
          <ac:chgData name="Parinder Paul Singh" userId="S::nz340925@dal.ca::76f08a9b-69cb-4b99-9775-4aeda942b14a" providerId="AD" clId="Web-{E819EC8D-8B20-43B8-F3E8-55625A23D609}" dt="2018-10-02T19:44:00.488" v="235" actId="14100"/>
          <ac:spMkLst>
            <pc:docMk/>
            <pc:sldMk cId="3063597954" sldId="308"/>
            <ac:spMk id="9" creationId="{B7316B0E-6506-4E9B-B33E-E1D8376AC734}"/>
          </ac:spMkLst>
        </pc:spChg>
        <pc:picChg chg="del">
          <ac:chgData name="Parinder Paul Singh" userId="S::nz340925@dal.ca::76f08a9b-69cb-4b99-9775-4aeda942b14a" providerId="AD" clId="Web-{E819EC8D-8B20-43B8-F3E8-55625A23D609}" dt="2018-10-02T19:42:26.063" v="208"/>
          <ac:picMkLst>
            <pc:docMk/>
            <pc:sldMk cId="3063597954" sldId="308"/>
            <ac:picMk id="4" creationId="{ACC7F7D5-901B-46F2-854C-97BB4BA80497}"/>
          </ac:picMkLst>
        </pc:picChg>
        <pc:picChg chg="add mod ord">
          <ac:chgData name="Parinder Paul Singh" userId="S::nz340925@dal.ca::76f08a9b-69cb-4b99-9775-4aeda942b14a" providerId="AD" clId="Web-{E819EC8D-8B20-43B8-F3E8-55625A23D609}" dt="2018-10-02T19:43:30.300" v="230" actId="14100"/>
          <ac:picMkLst>
            <pc:docMk/>
            <pc:sldMk cId="3063597954" sldId="308"/>
            <ac:picMk id="7" creationId="{26788A78-5440-48AA-9216-6606C52C7551}"/>
          </ac:picMkLst>
        </pc:picChg>
      </pc:sldChg>
      <pc:sldChg chg="addSp modSp mod setBg">
        <pc:chgData name="Parinder Paul Singh" userId="S::nz340925@dal.ca::76f08a9b-69cb-4b99-9775-4aeda942b14a" providerId="AD" clId="Web-{E819EC8D-8B20-43B8-F3E8-55625A23D609}" dt="2018-10-02T19:31:46.981" v="123" actId="1076"/>
        <pc:sldMkLst>
          <pc:docMk/>
          <pc:sldMk cId="2499407677" sldId="309"/>
        </pc:sldMkLst>
        <pc:spChg chg="mod">
          <ac:chgData name="Parinder Paul Singh" userId="S::nz340925@dal.ca::76f08a9b-69cb-4b99-9775-4aeda942b14a" providerId="AD" clId="Web-{E819EC8D-8B20-43B8-F3E8-55625A23D609}" dt="2018-10-02T19:31:36.183" v="119"/>
          <ac:spMkLst>
            <pc:docMk/>
            <pc:sldMk cId="2499407677" sldId="309"/>
            <ac:spMk id="2" creationId="{12D92D82-EA7F-4B22-9485-451D4E326E32}"/>
          </ac:spMkLst>
        </pc:spChg>
        <pc:spChg chg="mod">
          <ac:chgData name="Parinder Paul Singh" userId="S::nz340925@dal.ca::76f08a9b-69cb-4b99-9775-4aeda942b14a" providerId="AD" clId="Web-{E819EC8D-8B20-43B8-F3E8-55625A23D609}" dt="2018-10-02T19:31:36.183" v="119"/>
          <ac:spMkLst>
            <pc:docMk/>
            <pc:sldMk cId="2499407677" sldId="309"/>
            <ac:spMk id="3" creationId="{C4BDEA3A-1014-4BD4-9728-C3892DA75A5F}"/>
          </ac:spMkLst>
        </pc:spChg>
        <pc:picChg chg="add mod">
          <ac:chgData name="Parinder Paul Singh" userId="S::nz340925@dal.ca::76f08a9b-69cb-4b99-9775-4aeda942b14a" providerId="AD" clId="Web-{E819EC8D-8B20-43B8-F3E8-55625A23D609}" dt="2018-10-02T19:31:46.981" v="123" actId="1076"/>
          <ac:picMkLst>
            <pc:docMk/>
            <pc:sldMk cId="2499407677" sldId="309"/>
            <ac:picMk id="4" creationId="{DAF574DF-8790-4C52-8643-499689157962}"/>
          </ac:picMkLst>
        </pc:picChg>
      </pc:sldChg>
      <pc:sldChg chg="addSp delSp modSp add mod replId setBg setClrOvrMap">
        <pc:chgData name="Parinder Paul Singh" userId="S::nz340925@dal.ca::76f08a9b-69cb-4b99-9775-4aeda942b14a" providerId="AD" clId="Web-{E819EC8D-8B20-43B8-F3E8-55625A23D609}" dt="2018-10-02T19:36:53.037" v="204" actId="20577"/>
        <pc:sldMkLst>
          <pc:docMk/>
          <pc:sldMk cId="1058035803" sldId="310"/>
        </pc:sldMkLst>
        <pc:spChg chg="mod">
          <ac:chgData name="Parinder Paul Singh" userId="S::nz340925@dal.ca::76f08a9b-69cb-4b99-9775-4aeda942b14a" providerId="AD" clId="Web-{E819EC8D-8B20-43B8-F3E8-55625A23D609}" dt="2018-10-02T19:35:31.206" v="134"/>
          <ac:spMkLst>
            <pc:docMk/>
            <pc:sldMk cId="1058035803" sldId="310"/>
            <ac:spMk id="2" creationId="{12D92D82-EA7F-4B22-9485-451D4E326E32}"/>
          </ac:spMkLst>
        </pc:spChg>
        <pc:spChg chg="del">
          <ac:chgData name="Parinder Paul Singh" userId="S::nz340925@dal.ca::76f08a9b-69cb-4b99-9775-4aeda942b14a" providerId="AD" clId="Web-{E819EC8D-8B20-43B8-F3E8-55625A23D609}" dt="2018-10-02T19:31:55.902" v="125"/>
          <ac:spMkLst>
            <pc:docMk/>
            <pc:sldMk cId="1058035803" sldId="310"/>
            <ac:spMk id="3" creationId="{C4BDEA3A-1014-4BD4-9728-C3892DA75A5F}"/>
          </ac:spMkLst>
        </pc:spChg>
        <pc:spChg chg="add del mod">
          <ac:chgData name="Parinder Paul Singh" userId="S::nz340925@dal.ca::76f08a9b-69cb-4b99-9775-4aeda942b14a" providerId="AD" clId="Web-{E819EC8D-8B20-43B8-F3E8-55625A23D609}" dt="2018-10-02T19:31:58.043" v="126"/>
          <ac:spMkLst>
            <pc:docMk/>
            <pc:sldMk cId="1058035803" sldId="310"/>
            <ac:spMk id="6" creationId="{9554B11B-320B-4186-8435-4EC746598994}"/>
          </ac:spMkLst>
        </pc:spChg>
        <pc:spChg chg="add del">
          <ac:chgData name="Parinder Paul Singh" userId="S::nz340925@dal.ca::76f08a9b-69cb-4b99-9775-4aeda942b14a" providerId="AD" clId="Web-{E819EC8D-8B20-43B8-F3E8-55625A23D609}" dt="2018-10-02T19:35:31.034" v="133"/>
          <ac:spMkLst>
            <pc:docMk/>
            <pc:sldMk cId="1058035803" sldId="310"/>
            <ac:spMk id="9" creationId="{133F8CB7-795C-4272-9073-64D8CF97F220}"/>
          </ac:spMkLst>
        </pc:spChg>
        <pc:spChg chg="add del">
          <ac:chgData name="Parinder Paul Singh" userId="S::nz340925@dal.ca::76f08a9b-69cb-4b99-9775-4aeda942b14a" providerId="AD" clId="Web-{E819EC8D-8B20-43B8-F3E8-55625A23D609}" dt="2018-10-02T19:35:31.034" v="133"/>
          <ac:spMkLst>
            <pc:docMk/>
            <pc:sldMk cId="1058035803" sldId="310"/>
            <ac:spMk id="10" creationId="{9674F1F8-962D-4FF5-B378-D9D2FFDFD27E}"/>
          </ac:spMkLst>
        </pc:spChg>
        <pc:spChg chg="add del">
          <ac:chgData name="Parinder Paul Singh" userId="S::nz340925@dal.ca::76f08a9b-69cb-4b99-9775-4aeda942b14a" providerId="AD" clId="Web-{E819EC8D-8B20-43B8-F3E8-55625A23D609}" dt="2018-10-02T19:35:31.034" v="133"/>
          <ac:spMkLst>
            <pc:docMk/>
            <pc:sldMk cId="1058035803" sldId="310"/>
            <ac:spMk id="11" creationId="{C701CDB4-05E2-481A-9165-2455B6FE22A8}"/>
          </ac:spMkLst>
        </pc:spChg>
        <pc:spChg chg="add del">
          <ac:chgData name="Parinder Paul Singh" userId="S::nz340925@dal.ca::76f08a9b-69cb-4b99-9775-4aeda942b14a" providerId="AD" clId="Web-{E819EC8D-8B20-43B8-F3E8-55625A23D609}" dt="2018-10-02T19:35:21.815" v="131"/>
          <ac:spMkLst>
            <pc:docMk/>
            <pc:sldMk cId="1058035803" sldId="310"/>
            <ac:spMk id="12" creationId="{133F8CB7-795C-4272-9073-64D8CF97F220}"/>
          </ac:spMkLst>
        </pc:spChg>
        <pc:spChg chg="add">
          <ac:chgData name="Parinder Paul Singh" userId="S::nz340925@dal.ca::76f08a9b-69cb-4b99-9775-4aeda942b14a" providerId="AD" clId="Web-{E819EC8D-8B20-43B8-F3E8-55625A23D609}" dt="2018-10-02T19:35:31.206" v="134"/>
          <ac:spMkLst>
            <pc:docMk/>
            <pc:sldMk cId="1058035803" sldId="310"/>
            <ac:spMk id="13" creationId="{133F8CB7-795C-4272-9073-64D8CF97F220}"/>
          </ac:spMkLst>
        </pc:spChg>
        <pc:spChg chg="add del">
          <ac:chgData name="Parinder Paul Singh" userId="S::nz340925@dal.ca::76f08a9b-69cb-4b99-9775-4aeda942b14a" providerId="AD" clId="Web-{E819EC8D-8B20-43B8-F3E8-55625A23D609}" dt="2018-10-02T19:35:21.815" v="131"/>
          <ac:spMkLst>
            <pc:docMk/>
            <pc:sldMk cId="1058035803" sldId="310"/>
            <ac:spMk id="14" creationId="{B7743172-17A8-4FA4-8434-B813E03B7665}"/>
          </ac:spMkLst>
        </pc:spChg>
        <pc:spChg chg="add">
          <ac:chgData name="Parinder Paul Singh" userId="S::nz340925@dal.ca::76f08a9b-69cb-4b99-9775-4aeda942b14a" providerId="AD" clId="Web-{E819EC8D-8B20-43B8-F3E8-55625A23D609}" dt="2018-10-02T19:35:31.206" v="134"/>
          <ac:spMkLst>
            <pc:docMk/>
            <pc:sldMk cId="1058035803" sldId="310"/>
            <ac:spMk id="15" creationId="{7AF0B711-0578-47A6-AB9A-AF422D2535BF}"/>
          </ac:spMkLst>
        </pc:spChg>
        <pc:spChg chg="add del">
          <ac:chgData name="Parinder Paul Singh" userId="S::nz340925@dal.ca::76f08a9b-69cb-4b99-9775-4aeda942b14a" providerId="AD" clId="Web-{E819EC8D-8B20-43B8-F3E8-55625A23D609}" dt="2018-10-02T19:35:21.815" v="131"/>
          <ac:spMkLst>
            <pc:docMk/>
            <pc:sldMk cId="1058035803" sldId="310"/>
            <ac:spMk id="16" creationId="{4CE1233C-FD2F-489E-BFDE-086F5FED6491}"/>
          </ac:spMkLst>
        </pc:spChg>
        <pc:spChg chg="add mod">
          <ac:chgData name="Parinder Paul Singh" userId="S::nz340925@dal.ca::76f08a9b-69cb-4b99-9775-4aeda942b14a" providerId="AD" clId="Web-{E819EC8D-8B20-43B8-F3E8-55625A23D609}" dt="2018-10-02T19:36:53.037" v="204" actId="20577"/>
          <ac:spMkLst>
            <pc:docMk/>
            <pc:sldMk cId="1058035803" sldId="310"/>
            <ac:spMk id="17" creationId="{6C3455BF-8412-4B25-8FE8-0F080D07D618}"/>
          </ac:spMkLst>
        </pc:spChg>
        <pc:spChg chg="add del">
          <ac:chgData name="Parinder Paul Singh" userId="S::nz340925@dal.ca::76f08a9b-69cb-4b99-9775-4aeda942b14a" providerId="AD" clId="Web-{E819EC8D-8B20-43B8-F3E8-55625A23D609}" dt="2018-10-02T19:35:31.034" v="133"/>
          <ac:spMkLst>
            <pc:docMk/>
            <pc:sldMk cId="1058035803" sldId="310"/>
            <ac:spMk id="18" creationId="{93C43E0F-EC0A-4928-BA40-42313C09961E}"/>
          </ac:spMkLst>
        </pc:spChg>
        <pc:picChg chg="del">
          <ac:chgData name="Parinder Paul Singh" userId="S::nz340925@dal.ca::76f08a9b-69cb-4b99-9775-4aeda942b14a" providerId="AD" clId="Web-{E819EC8D-8B20-43B8-F3E8-55625A23D609}" dt="2018-10-02T19:31:59.731" v="127"/>
          <ac:picMkLst>
            <pc:docMk/>
            <pc:sldMk cId="1058035803" sldId="310"/>
            <ac:picMk id="4" creationId="{DAF574DF-8790-4C52-8643-499689157962}"/>
          </ac:picMkLst>
        </pc:picChg>
        <pc:picChg chg="add mod">
          <ac:chgData name="Parinder Paul Singh" userId="S::nz340925@dal.ca::76f08a9b-69cb-4b99-9775-4aeda942b14a" providerId="AD" clId="Web-{E819EC8D-8B20-43B8-F3E8-55625A23D609}" dt="2018-10-02T19:35:43.769" v="139" actId="14100"/>
          <ac:picMkLst>
            <pc:docMk/>
            <pc:sldMk cId="1058035803" sldId="310"/>
            <ac:picMk id="7" creationId="{A8FC08B3-0DDC-491F-9F18-4027B9557EA4}"/>
          </ac:picMkLst>
        </pc:picChg>
      </pc:sldChg>
      <pc:sldChg chg="addSp delSp modSp new mod setBg setClrOvrMap">
        <pc:chgData name="Parinder Paul Singh" userId="S::nz340925@dal.ca::76f08a9b-69cb-4b99-9775-4aeda942b14a" providerId="AD" clId="Web-{E819EC8D-8B20-43B8-F3E8-55625A23D609}" dt="2018-10-02T20:13:52.511" v="255" actId="1076"/>
        <pc:sldMkLst>
          <pc:docMk/>
          <pc:sldMk cId="4012617358" sldId="311"/>
        </pc:sldMkLst>
        <pc:spChg chg="mod">
          <ac:chgData name="Parinder Paul Singh" userId="S::nz340925@dal.ca::76f08a9b-69cb-4b99-9775-4aeda942b14a" providerId="AD" clId="Web-{E819EC8D-8B20-43B8-F3E8-55625A23D609}" dt="2018-10-02T20:13:52.511" v="255" actId="1076"/>
          <ac:spMkLst>
            <pc:docMk/>
            <pc:sldMk cId="4012617358" sldId="311"/>
            <ac:spMk id="2" creationId="{A9B6EDBC-1E4A-48E6-A073-F5C6539E06D1}"/>
          </ac:spMkLst>
        </pc:spChg>
        <pc:spChg chg="del">
          <ac:chgData name="Parinder Paul Singh" userId="S::nz340925@dal.ca::76f08a9b-69cb-4b99-9775-4aeda942b14a" providerId="AD" clId="Web-{E819EC8D-8B20-43B8-F3E8-55625A23D609}" dt="2018-10-02T20:13:26.229" v="246"/>
          <ac:spMkLst>
            <pc:docMk/>
            <pc:sldMk cId="4012617358" sldId="311"/>
            <ac:spMk id="3" creationId="{4A1688E2-8159-40AB-8F73-E8147A5D8306}"/>
          </ac:spMkLst>
        </pc:spChg>
        <pc:spChg chg="add">
          <ac:chgData name="Parinder Paul Singh" userId="S::nz340925@dal.ca::76f08a9b-69cb-4b99-9775-4aeda942b14a" providerId="AD" clId="Web-{E819EC8D-8B20-43B8-F3E8-55625A23D609}" dt="2018-10-02T20:13:32.698" v="248"/>
          <ac:spMkLst>
            <pc:docMk/>
            <pc:sldMk cId="4012617358" sldId="311"/>
            <ac:spMk id="9" creationId="{133F8CB7-795C-4272-9073-64D8CF97F220}"/>
          </ac:spMkLst>
        </pc:spChg>
        <pc:spChg chg="add">
          <ac:chgData name="Parinder Paul Singh" userId="S::nz340925@dal.ca::76f08a9b-69cb-4b99-9775-4aeda942b14a" providerId="AD" clId="Web-{E819EC8D-8B20-43B8-F3E8-55625A23D609}" dt="2018-10-02T20:13:32.698" v="248"/>
          <ac:spMkLst>
            <pc:docMk/>
            <pc:sldMk cId="4012617358" sldId="311"/>
            <ac:spMk id="11" creationId="{F611655D-86DD-44E5-9999-B2135809D20A}"/>
          </ac:spMkLst>
        </pc:spChg>
        <pc:spChg chg="add">
          <ac:chgData name="Parinder Paul Singh" userId="S::nz340925@dal.ca::76f08a9b-69cb-4b99-9775-4aeda942b14a" providerId="AD" clId="Web-{E819EC8D-8B20-43B8-F3E8-55625A23D609}" dt="2018-10-02T20:13:32.698" v="248"/>
          <ac:spMkLst>
            <pc:docMk/>
            <pc:sldMk cId="4012617358" sldId="311"/>
            <ac:spMk id="13" creationId="{11443580-A880-4C5F-9EB1-FC254EC650C1}"/>
          </ac:spMkLst>
        </pc:spChg>
        <pc:picChg chg="add mod ord">
          <ac:chgData name="Parinder Paul Singh" userId="S::nz340925@dal.ca::76f08a9b-69cb-4b99-9775-4aeda942b14a" providerId="AD" clId="Web-{E819EC8D-8B20-43B8-F3E8-55625A23D609}" dt="2018-10-02T20:13:43.917" v="251" actId="14100"/>
          <ac:picMkLst>
            <pc:docMk/>
            <pc:sldMk cId="4012617358" sldId="311"/>
            <ac:picMk id="4" creationId="{2F547B3B-635A-485D-8986-81C0B0B2C04D}"/>
          </ac:picMkLst>
        </pc:picChg>
      </pc:sldChg>
      <pc:sldChg chg="addSp delSp modSp new mod ord setBg setClrOvrMap">
        <pc:chgData name="Parinder Paul Singh" userId="S::nz340925@dal.ca::76f08a9b-69cb-4b99-9775-4aeda942b14a" providerId="AD" clId="Web-{E819EC8D-8B20-43B8-F3E8-55625A23D609}" dt="2018-10-03T03:59:21.132" v="662"/>
        <pc:sldMkLst>
          <pc:docMk/>
          <pc:sldMk cId="654344960" sldId="312"/>
        </pc:sldMkLst>
        <pc:spChg chg="mod">
          <ac:chgData name="Parinder Paul Singh" userId="S::nz340925@dal.ca::76f08a9b-69cb-4b99-9775-4aeda942b14a" providerId="AD" clId="Web-{E819EC8D-8B20-43B8-F3E8-55625A23D609}" dt="2018-10-02T21:16:09.382" v="286" actId="20577"/>
          <ac:spMkLst>
            <pc:docMk/>
            <pc:sldMk cId="654344960" sldId="312"/>
            <ac:spMk id="2" creationId="{32C39BF7-352E-4122-9FFF-727487BAB533}"/>
          </ac:spMkLst>
        </pc:spChg>
        <pc:spChg chg="del">
          <ac:chgData name="Parinder Paul Singh" userId="S::nz340925@dal.ca::76f08a9b-69cb-4b99-9775-4aeda942b14a" providerId="AD" clId="Web-{E819EC8D-8B20-43B8-F3E8-55625A23D609}" dt="2018-10-02T21:15:50.194" v="280"/>
          <ac:spMkLst>
            <pc:docMk/>
            <pc:sldMk cId="654344960" sldId="312"/>
            <ac:spMk id="3" creationId="{F234ADD4-37C6-4B9F-891E-C767728C6FA4}"/>
          </ac:spMkLst>
        </pc:spChg>
        <pc:spChg chg="add">
          <ac:chgData name="Parinder Paul Singh" userId="S::nz340925@dal.ca::76f08a9b-69cb-4b99-9775-4aeda942b14a" providerId="AD" clId="Web-{E819EC8D-8B20-43B8-F3E8-55625A23D609}" dt="2018-10-02T21:15:54.616" v="281"/>
          <ac:spMkLst>
            <pc:docMk/>
            <pc:sldMk cId="654344960" sldId="312"/>
            <ac:spMk id="9" creationId="{133F8CB7-795C-4272-9073-64D8CF97F220}"/>
          </ac:spMkLst>
        </pc:spChg>
        <pc:spChg chg="add">
          <ac:chgData name="Parinder Paul Singh" userId="S::nz340925@dal.ca::76f08a9b-69cb-4b99-9775-4aeda942b14a" providerId="AD" clId="Web-{E819EC8D-8B20-43B8-F3E8-55625A23D609}" dt="2018-10-02T21:15:54.616" v="281"/>
          <ac:spMkLst>
            <pc:docMk/>
            <pc:sldMk cId="654344960" sldId="312"/>
            <ac:spMk id="11" creationId="{F611655D-86DD-44E5-9999-B2135809D20A}"/>
          </ac:spMkLst>
        </pc:spChg>
        <pc:spChg chg="add">
          <ac:chgData name="Parinder Paul Singh" userId="S::nz340925@dal.ca::76f08a9b-69cb-4b99-9775-4aeda942b14a" providerId="AD" clId="Web-{E819EC8D-8B20-43B8-F3E8-55625A23D609}" dt="2018-10-02T21:15:54.616" v="281"/>
          <ac:spMkLst>
            <pc:docMk/>
            <pc:sldMk cId="654344960" sldId="312"/>
            <ac:spMk id="13" creationId="{11443580-A880-4C5F-9EB1-FC254EC650C1}"/>
          </ac:spMkLst>
        </pc:spChg>
        <pc:picChg chg="add mod ord">
          <ac:chgData name="Parinder Paul Singh" userId="S::nz340925@dal.ca::76f08a9b-69cb-4b99-9775-4aeda942b14a" providerId="AD" clId="Web-{E819EC8D-8B20-43B8-F3E8-55625A23D609}" dt="2018-10-02T21:16:06.522" v="285" actId="14100"/>
          <ac:picMkLst>
            <pc:docMk/>
            <pc:sldMk cId="654344960" sldId="312"/>
            <ac:picMk id="4" creationId="{F43E71D2-11F8-4B7D-9EA0-77887D1C012B}"/>
          </ac:picMkLst>
        </pc:picChg>
      </pc:sldChg>
      <pc:sldChg chg="addSp delSp modSp new mod ord setBg">
        <pc:chgData name="Parinder Paul Singh" userId="S::nz340925@dal.ca::76f08a9b-69cb-4b99-9775-4aeda942b14a" providerId="AD" clId="Web-{E819EC8D-8B20-43B8-F3E8-55625A23D609}" dt="2018-10-02T22:45:04.082" v="659" actId="20577"/>
        <pc:sldMkLst>
          <pc:docMk/>
          <pc:sldMk cId="1309555478" sldId="313"/>
        </pc:sldMkLst>
        <pc:spChg chg="mod">
          <ac:chgData name="Parinder Paul Singh" userId="S::nz340925@dal.ca::76f08a9b-69cb-4b99-9775-4aeda942b14a" providerId="AD" clId="Web-{E819EC8D-8B20-43B8-F3E8-55625A23D609}" dt="2018-10-02T22:45:04.082" v="659" actId="20577"/>
          <ac:spMkLst>
            <pc:docMk/>
            <pc:sldMk cId="1309555478" sldId="313"/>
            <ac:spMk id="2" creationId="{DCF5F725-7142-44A6-B29B-E78317848F45}"/>
          </ac:spMkLst>
        </pc:spChg>
        <pc:spChg chg="del">
          <ac:chgData name="Parinder Paul Singh" userId="S::nz340925@dal.ca::76f08a9b-69cb-4b99-9775-4aeda942b14a" providerId="AD" clId="Web-{E819EC8D-8B20-43B8-F3E8-55625A23D609}" dt="2018-10-02T21:17:24.211" v="295"/>
          <ac:spMkLst>
            <pc:docMk/>
            <pc:sldMk cId="1309555478" sldId="313"/>
            <ac:spMk id="3" creationId="{F7DFADC9-67DB-49F5-B396-2BF7D2B72179}"/>
          </ac:spMkLst>
        </pc:spChg>
        <pc:spChg chg="add mod">
          <ac:chgData name="Parinder Paul Singh" userId="S::nz340925@dal.ca::76f08a9b-69cb-4b99-9775-4aeda942b14a" providerId="AD" clId="Web-{E819EC8D-8B20-43B8-F3E8-55625A23D609}" dt="2018-10-02T21:22:50.934" v="646" actId="20577"/>
          <ac:spMkLst>
            <pc:docMk/>
            <pc:sldMk cId="1309555478" sldId="313"/>
            <ac:spMk id="9" creationId="{43FC1BEF-BBA4-4A78-8C7D-42DD9D2151EE}"/>
          </ac:spMkLst>
        </pc:spChg>
        <pc:picChg chg="add del mod ord replId">
          <ac:chgData name="Parinder Paul Singh" userId="S::nz340925@dal.ca::76f08a9b-69cb-4b99-9775-4aeda942b14a" providerId="AD" clId="Web-{E819EC8D-8B20-43B8-F3E8-55625A23D609}" dt="2018-10-02T21:17:28.945" v="296"/>
          <ac:picMkLst>
            <pc:docMk/>
            <pc:sldMk cId="1309555478" sldId="313"/>
            <ac:picMk id="6" creationId="{A65AF217-1B14-46C9-9FC6-1BB93A6F5874}"/>
          </ac:picMkLst>
        </pc:picChg>
        <pc:picChg chg="add mod">
          <ac:chgData name="Parinder Paul Singh" userId="S::nz340925@dal.ca::76f08a9b-69cb-4b99-9775-4aeda942b14a" providerId="AD" clId="Web-{E819EC8D-8B20-43B8-F3E8-55625A23D609}" dt="2018-10-02T21:21:55.199" v="643" actId="14100"/>
          <ac:picMkLst>
            <pc:docMk/>
            <pc:sldMk cId="1309555478" sldId="313"/>
            <ac:picMk id="7" creationId="{A65AF217-1B14-46C9-9FC6-1BB93A6F5874}"/>
          </ac:picMkLst>
        </pc:picChg>
      </pc:sldChg>
      <pc:sldChg chg="modSp new">
        <pc:chgData name="Parinder Paul Singh" userId="S::nz340925@dal.ca::76f08a9b-69cb-4b99-9775-4aeda942b14a" providerId="AD" clId="Web-{E819EC8D-8B20-43B8-F3E8-55625A23D609}" dt="2018-10-02T21:23:18.075" v="658" actId="20577"/>
        <pc:sldMkLst>
          <pc:docMk/>
          <pc:sldMk cId="3637141857" sldId="314"/>
        </pc:sldMkLst>
        <pc:spChg chg="mod">
          <ac:chgData name="Parinder Paul Singh" userId="S::nz340925@dal.ca::76f08a9b-69cb-4b99-9775-4aeda942b14a" providerId="AD" clId="Web-{E819EC8D-8B20-43B8-F3E8-55625A23D609}" dt="2018-10-02T21:23:18.075" v="658" actId="20577"/>
          <ac:spMkLst>
            <pc:docMk/>
            <pc:sldMk cId="3637141857" sldId="314"/>
            <ac:spMk id="2" creationId="{BD41D9EA-8308-4813-8444-FD416DAB05B4}"/>
          </ac:spMkLst>
        </pc:spChg>
      </pc:sldChg>
      <pc:sldChg chg="addSp delSp modSp add mod replId setBg setClrOvrMap">
        <pc:chgData name="Parinder Paul Singh" userId="S::nz340925@dal.ca::76f08a9b-69cb-4b99-9775-4aeda942b14a" providerId="AD" clId="Web-{E819EC8D-8B20-43B8-F3E8-55625A23D609}" dt="2018-10-03T04:03:32.625" v="681" actId="14100"/>
        <pc:sldMkLst>
          <pc:docMk/>
          <pc:sldMk cId="3556694535" sldId="315"/>
        </pc:sldMkLst>
        <pc:spChg chg="mod">
          <ac:chgData name="Parinder Paul Singh" userId="S::nz340925@dal.ca::76f08a9b-69cb-4b99-9775-4aeda942b14a" providerId="AD" clId="Web-{E819EC8D-8B20-43B8-F3E8-55625A23D609}" dt="2018-10-03T04:03:22.452" v="675" actId="20577"/>
          <ac:spMkLst>
            <pc:docMk/>
            <pc:sldMk cId="3556694535" sldId="315"/>
            <ac:spMk id="2" creationId="{BD41D9EA-8308-4813-8444-FD416DAB05B4}"/>
          </ac:spMkLst>
        </pc:spChg>
        <pc:spChg chg="del">
          <ac:chgData name="Parinder Paul Singh" userId="S::nz340925@dal.ca::76f08a9b-69cb-4b99-9775-4aeda942b14a" providerId="AD" clId="Web-{E819EC8D-8B20-43B8-F3E8-55625A23D609}" dt="2018-10-03T04:02:40.107" v="669"/>
          <ac:spMkLst>
            <pc:docMk/>
            <pc:sldMk cId="3556694535" sldId="315"/>
            <ac:spMk id="3" creationId="{88CBFF83-2C3E-48C7-BA02-C963473ABE64}"/>
          </ac:spMkLst>
        </pc:spChg>
        <pc:spChg chg="add del">
          <ac:chgData name="Parinder Paul Singh" userId="S::nz340925@dal.ca::76f08a9b-69cb-4b99-9775-4aeda942b14a" providerId="AD" clId="Web-{E819EC8D-8B20-43B8-F3E8-55625A23D609}" dt="2018-10-03T04:03:19.515" v="674"/>
          <ac:spMkLst>
            <pc:docMk/>
            <pc:sldMk cId="3556694535" sldId="315"/>
            <ac:spMk id="12" creationId="{A416E3E5-5186-46A4-AFBD-337387D3163D}"/>
          </ac:spMkLst>
        </pc:spChg>
        <pc:spChg chg="add del">
          <ac:chgData name="Parinder Paul Singh" userId="S::nz340925@dal.ca::76f08a9b-69cb-4b99-9775-4aeda942b14a" providerId="AD" clId="Web-{E819EC8D-8B20-43B8-F3E8-55625A23D609}" dt="2018-10-03T04:03:19.515" v="674"/>
          <ac:spMkLst>
            <pc:docMk/>
            <pc:sldMk cId="3556694535" sldId="315"/>
            <ac:spMk id="14" creationId="{7B8FAACC-353E-4F84-BA62-A5514185D9A9}"/>
          </ac:spMkLst>
        </pc:spChg>
        <pc:spChg chg="add del mod replId">
          <ac:chgData name="Parinder Paul Singh" userId="S::nz340925@dal.ca::76f08a9b-69cb-4b99-9775-4aeda942b14a" providerId="AD" clId="Web-{E819EC8D-8B20-43B8-F3E8-55625A23D609}" dt="2018-10-03T04:03:19.515" v="674"/>
          <ac:spMkLst>
            <pc:docMk/>
            <pc:sldMk cId="3556694535" sldId="315"/>
            <ac:spMk id="16" creationId="{ACD3F303-7F1A-476B-A03A-21C8B77A1157}"/>
          </ac:spMkLst>
        </pc:spChg>
        <pc:spChg chg="add">
          <ac:chgData name="Parinder Paul Singh" userId="S::nz340925@dal.ca::76f08a9b-69cb-4b99-9775-4aeda942b14a" providerId="AD" clId="Web-{E819EC8D-8B20-43B8-F3E8-55625A23D609}" dt="2018-10-03T04:03:19.515" v="674"/>
          <ac:spMkLst>
            <pc:docMk/>
            <pc:sldMk cId="3556694535" sldId="315"/>
            <ac:spMk id="20" creationId="{133F8CB7-795C-4272-9073-64D8CF97F220}"/>
          </ac:spMkLst>
        </pc:spChg>
        <pc:spChg chg="add">
          <ac:chgData name="Parinder Paul Singh" userId="S::nz340925@dal.ca::76f08a9b-69cb-4b99-9775-4aeda942b14a" providerId="AD" clId="Web-{E819EC8D-8B20-43B8-F3E8-55625A23D609}" dt="2018-10-03T04:03:19.515" v="674"/>
          <ac:spMkLst>
            <pc:docMk/>
            <pc:sldMk cId="3556694535" sldId="315"/>
            <ac:spMk id="22" creationId="{79277119-B941-4A45-9322-FA2BC135DE62}"/>
          </ac:spMkLst>
        </pc:spChg>
        <pc:spChg chg="add">
          <ac:chgData name="Parinder Paul Singh" userId="S::nz340925@dal.ca::76f08a9b-69cb-4b99-9775-4aeda942b14a" providerId="AD" clId="Web-{E819EC8D-8B20-43B8-F3E8-55625A23D609}" dt="2018-10-03T04:03:19.515" v="674"/>
          <ac:spMkLst>
            <pc:docMk/>
            <pc:sldMk cId="3556694535" sldId="315"/>
            <ac:spMk id="24" creationId="{DFDB457D-F372-428B-A10D-41080EF9382A}"/>
          </ac:spMkLst>
        </pc:spChg>
        <pc:picChg chg="add del mod ord replId">
          <ac:chgData name="Parinder Paul Singh" userId="S::nz340925@dal.ca::76f08a9b-69cb-4b99-9775-4aeda942b14a" providerId="AD" clId="Web-{E819EC8D-8B20-43B8-F3E8-55625A23D609}" dt="2018-10-03T04:02:45.170" v="670"/>
          <ac:picMkLst>
            <pc:docMk/>
            <pc:sldMk cId="3556694535" sldId="315"/>
            <ac:picMk id="6" creationId="{5720C035-B261-4A51-91A3-A40A0940F255}"/>
          </ac:picMkLst>
        </pc:picChg>
        <pc:picChg chg="add del mod">
          <ac:chgData name="Parinder Paul Singh" userId="S::nz340925@dal.ca::76f08a9b-69cb-4b99-9775-4aeda942b14a" providerId="AD" clId="Web-{E819EC8D-8B20-43B8-F3E8-55625A23D609}" dt="2018-10-03T04:03:19.515" v="674"/>
          <ac:picMkLst>
            <pc:docMk/>
            <pc:sldMk cId="3556694535" sldId="315"/>
            <ac:picMk id="7" creationId="{5720C035-B261-4A51-91A3-A40A0940F255}"/>
          </ac:picMkLst>
        </pc:picChg>
        <pc:picChg chg="add mod">
          <ac:chgData name="Parinder Paul Singh" userId="S::nz340925@dal.ca::76f08a9b-69cb-4b99-9775-4aeda942b14a" providerId="AD" clId="Web-{E819EC8D-8B20-43B8-F3E8-55625A23D609}" dt="2018-10-03T04:03:32.625" v="681" actId="14100"/>
          <ac:picMkLst>
            <pc:docMk/>
            <pc:sldMk cId="3556694535" sldId="315"/>
            <ac:picMk id="17" creationId="{5720C035-B261-4A51-91A3-A40A0940F255}"/>
          </ac:picMkLst>
        </pc:picChg>
      </pc:sldChg>
      <pc:sldChg chg="addSp modSp new mod setBg setClrOvrMap">
        <pc:chgData name="Parinder Paul Singh" userId="S::nz340925@dal.ca::76f08a9b-69cb-4b99-9775-4aeda942b14a" providerId="AD" clId="Web-{E819EC8D-8B20-43B8-F3E8-55625A23D609}" dt="2018-10-03T04:14:12.195" v="974" actId="20577"/>
        <pc:sldMkLst>
          <pc:docMk/>
          <pc:sldMk cId="1186678239" sldId="316"/>
        </pc:sldMkLst>
        <pc:spChg chg="mod">
          <ac:chgData name="Parinder Paul Singh" userId="S::nz340925@dal.ca::76f08a9b-69cb-4b99-9775-4aeda942b14a" providerId="AD" clId="Web-{E819EC8D-8B20-43B8-F3E8-55625A23D609}" dt="2018-10-03T04:13:04.815" v="938"/>
          <ac:spMkLst>
            <pc:docMk/>
            <pc:sldMk cId="1186678239" sldId="316"/>
            <ac:spMk id="2" creationId="{3DBF5A16-D407-4ADA-91B7-0DEE2EEF4716}"/>
          </ac:spMkLst>
        </pc:spChg>
        <pc:spChg chg="mod ord">
          <ac:chgData name="Parinder Paul Singh" userId="S::nz340925@dal.ca::76f08a9b-69cb-4b99-9775-4aeda942b14a" providerId="AD" clId="Web-{E819EC8D-8B20-43B8-F3E8-55625A23D609}" dt="2018-10-03T04:14:12.195" v="974" actId="20577"/>
          <ac:spMkLst>
            <pc:docMk/>
            <pc:sldMk cId="1186678239" sldId="316"/>
            <ac:spMk id="3" creationId="{41C112FF-58A8-4F20-94C5-A83C324896D4}"/>
          </ac:spMkLst>
        </pc:spChg>
        <pc:spChg chg="add mod">
          <ac:chgData name="Parinder Paul Singh" userId="S::nz340925@dal.ca::76f08a9b-69cb-4b99-9775-4aeda942b14a" providerId="AD" clId="Web-{E819EC8D-8B20-43B8-F3E8-55625A23D609}" dt="2018-10-03T04:13:36.536" v="946" actId="1076"/>
          <ac:spMkLst>
            <pc:docMk/>
            <pc:sldMk cId="1186678239" sldId="316"/>
            <ac:spMk id="6" creationId="{52769824-1F98-47DC-9E6C-2366F22DB2F5}"/>
          </ac:spMkLst>
        </pc:spChg>
        <pc:spChg chg="add">
          <ac:chgData name="Parinder Paul Singh" userId="S::nz340925@dal.ca::76f08a9b-69cb-4b99-9775-4aeda942b14a" providerId="AD" clId="Web-{E819EC8D-8B20-43B8-F3E8-55625A23D609}" dt="2018-10-03T04:13:04.815" v="938"/>
          <ac:spMkLst>
            <pc:docMk/>
            <pc:sldMk cId="1186678239" sldId="316"/>
            <ac:spMk id="9" creationId="{9D336D4B-F9C3-4167-9191-8DA896C803E6}"/>
          </ac:spMkLst>
        </pc:spChg>
        <pc:spChg chg="add">
          <ac:chgData name="Parinder Paul Singh" userId="S::nz340925@dal.ca::76f08a9b-69cb-4b99-9775-4aeda942b14a" providerId="AD" clId="Web-{E819EC8D-8B20-43B8-F3E8-55625A23D609}" dt="2018-10-03T04:13:04.815" v="938"/>
          <ac:spMkLst>
            <pc:docMk/>
            <pc:sldMk cId="1186678239" sldId="316"/>
            <ac:spMk id="11" creationId="{069BF0B4-2BF1-40F2-8D8E-9CFCED97D981}"/>
          </ac:spMkLst>
        </pc:spChg>
        <pc:picChg chg="add mod">
          <ac:chgData name="Parinder Paul Singh" userId="S::nz340925@dal.ca::76f08a9b-69cb-4b99-9775-4aeda942b14a" providerId="AD" clId="Web-{E819EC8D-8B20-43B8-F3E8-55625A23D609}" dt="2018-10-03T04:13:14.159" v="942" actId="1076"/>
          <ac:picMkLst>
            <pc:docMk/>
            <pc:sldMk cId="1186678239" sldId="316"/>
            <ac:picMk id="4" creationId="{42CC62CB-98BB-427D-B6ED-B85460C8B9DE}"/>
          </ac:picMkLst>
        </pc:picChg>
      </pc:sldChg>
      <pc:sldChg chg="addSp delSp modSp new mod setBg setClrOvrMap">
        <pc:chgData name="Parinder Paul Singh" userId="S::nz340925@dal.ca::76f08a9b-69cb-4b99-9775-4aeda942b14a" providerId="AD" clId="Web-{E819EC8D-8B20-43B8-F3E8-55625A23D609}" dt="2018-10-03T04:24:28.074" v="1191" actId="14100"/>
        <pc:sldMkLst>
          <pc:docMk/>
          <pc:sldMk cId="2226593073" sldId="317"/>
        </pc:sldMkLst>
        <pc:spChg chg="mod">
          <ac:chgData name="Parinder Paul Singh" userId="S::nz340925@dal.ca::76f08a9b-69cb-4b99-9775-4aeda942b14a" providerId="AD" clId="Web-{E819EC8D-8B20-43B8-F3E8-55625A23D609}" dt="2018-10-03T04:21:36.788" v="987" actId="20577"/>
          <ac:spMkLst>
            <pc:docMk/>
            <pc:sldMk cId="2226593073" sldId="317"/>
            <ac:spMk id="2" creationId="{2DEFB557-2497-4522-89DB-09624DB51E73}"/>
          </ac:spMkLst>
        </pc:spChg>
        <pc:spChg chg="del">
          <ac:chgData name="Parinder Paul Singh" userId="S::nz340925@dal.ca::76f08a9b-69cb-4b99-9775-4aeda942b14a" providerId="AD" clId="Web-{E819EC8D-8B20-43B8-F3E8-55625A23D609}" dt="2018-10-03T04:19:28.143" v="985"/>
          <ac:spMkLst>
            <pc:docMk/>
            <pc:sldMk cId="2226593073" sldId="317"/>
            <ac:spMk id="3" creationId="{F8E4A599-0F58-4617-A3A7-F401E49F2B3F}"/>
          </ac:spMkLst>
        </pc:spChg>
        <pc:spChg chg="add mod">
          <ac:chgData name="Parinder Paul Singh" userId="S::nz340925@dal.ca::76f08a9b-69cb-4b99-9775-4aeda942b14a" providerId="AD" clId="Web-{E819EC8D-8B20-43B8-F3E8-55625A23D609}" dt="2018-10-03T04:24:28.074" v="1191" actId="14100"/>
          <ac:spMkLst>
            <pc:docMk/>
            <pc:sldMk cId="2226593073" sldId="317"/>
            <ac:spMk id="9" creationId="{4595DF9C-CE40-4240-ACFC-B6077871A9C9}"/>
          </ac:spMkLst>
        </pc:spChg>
        <pc:spChg chg="add">
          <ac:chgData name="Parinder Paul Singh" userId="S::nz340925@dal.ca::76f08a9b-69cb-4b99-9775-4aeda942b14a" providerId="AD" clId="Web-{E819EC8D-8B20-43B8-F3E8-55625A23D609}" dt="2018-10-03T04:21:33.881" v="986"/>
          <ac:spMkLst>
            <pc:docMk/>
            <pc:sldMk cId="2226593073" sldId="317"/>
            <ac:spMk id="12" creationId="{8C1FC8BA-94E6-44F7-B346-6A2215E66D2E}"/>
          </ac:spMkLst>
        </pc:spChg>
        <pc:spChg chg="add">
          <ac:chgData name="Parinder Paul Singh" userId="S::nz340925@dal.ca::76f08a9b-69cb-4b99-9775-4aeda942b14a" providerId="AD" clId="Web-{E819EC8D-8B20-43B8-F3E8-55625A23D609}" dt="2018-10-03T04:21:33.881" v="986"/>
          <ac:spMkLst>
            <pc:docMk/>
            <pc:sldMk cId="2226593073" sldId="317"/>
            <ac:spMk id="14" creationId="{A8329D92-4903-43FF-90F4-878F5D3F1D22}"/>
          </ac:spMkLst>
        </pc:spChg>
        <pc:spChg chg="add">
          <ac:chgData name="Parinder Paul Singh" userId="S::nz340925@dal.ca::76f08a9b-69cb-4b99-9775-4aeda942b14a" providerId="AD" clId="Web-{E819EC8D-8B20-43B8-F3E8-55625A23D609}" dt="2018-10-03T04:21:33.881" v="986"/>
          <ac:spMkLst>
            <pc:docMk/>
            <pc:sldMk cId="2226593073" sldId="317"/>
            <ac:spMk id="16" creationId="{567B1EEF-AB32-40F7-AD5F-41E0EA001EBE}"/>
          </ac:spMkLst>
        </pc:spChg>
        <pc:picChg chg="add del mod ord replId">
          <ac:chgData name="Parinder Paul Singh" userId="S::nz340925@dal.ca::76f08a9b-69cb-4b99-9775-4aeda942b14a" providerId="AD" clId="Web-{E819EC8D-8B20-43B8-F3E8-55625A23D609}" dt="2018-10-03T04:21:33.881" v="986"/>
          <ac:picMkLst>
            <pc:docMk/>
            <pc:sldMk cId="2226593073" sldId="317"/>
            <ac:picMk id="6" creationId="{0E727333-FC8C-4A49-8240-DEAD2E7F07F1}"/>
          </ac:picMkLst>
        </pc:picChg>
        <pc:picChg chg="add mod">
          <ac:chgData name="Parinder Paul Singh" userId="S::nz340925@dal.ca::76f08a9b-69cb-4b99-9775-4aeda942b14a" providerId="AD" clId="Web-{E819EC8D-8B20-43B8-F3E8-55625A23D609}" dt="2018-10-03T04:21:49.257" v="994" actId="14100"/>
          <ac:picMkLst>
            <pc:docMk/>
            <pc:sldMk cId="2226593073" sldId="317"/>
            <ac:picMk id="7" creationId="{0E727333-FC8C-4A49-8240-DEAD2E7F07F1}"/>
          </ac:picMkLst>
        </pc:picChg>
      </pc:sldChg>
      <pc:sldChg chg="modSp new">
        <pc:chgData name="Parinder Paul Singh" userId="S::nz340925@dal.ca::76f08a9b-69cb-4b99-9775-4aeda942b14a" providerId="AD" clId="Web-{E819EC8D-8B20-43B8-F3E8-55625A23D609}" dt="2018-10-03T04:26:00.718" v="1198" actId="20577"/>
        <pc:sldMkLst>
          <pc:docMk/>
          <pc:sldMk cId="2645190886" sldId="318"/>
        </pc:sldMkLst>
        <pc:spChg chg="mod">
          <ac:chgData name="Parinder Paul Singh" userId="S::nz340925@dal.ca::76f08a9b-69cb-4b99-9775-4aeda942b14a" providerId="AD" clId="Web-{E819EC8D-8B20-43B8-F3E8-55625A23D609}" dt="2018-10-03T04:26:00.718" v="1198" actId="20577"/>
          <ac:spMkLst>
            <pc:docMk/>
            <pc:sldMk cId="2645190886" sldId="318"/>
            <ac:spMk id="2" creationId="{C6BB7625-D159-4312-A5C8-2EA3191ABCBD}"/>
          </ac:spMkLst>
        </pc:spChg>
      </pc:sldChg>
    </pc:docChg>
  </pc:docChgLst>
  <pc:docChgLst>
    <pc:chgData name="Parinder Paul Singh" userId="S::nz340925@dal.ca::76f08a9b-69cb-4b99-9775-4aeda942b14a" providerId="AD" clId="Web-{AC1CC43C-85C6-2ED2-A9DE-F79BB81936F8}"/>
    <pc:docChg chg="addSld modSld sldOrd">
      <pc:chgData name="Parinder Paul Singh" userId="S::nz340925@dal.ca::76f08a9b-69cb-4b99-9775-4aeda942b14a" providerId="AD" clId="Web-{AC1CC43C-85C6-2ED2-A9DE-F79BB81936F8}" dt="2018-10-16T18:25:19.325" v="543" actId="20577"/>
      <pc:docMkLst>
        <pc:docMk/>
      </pc:docMkLst>
      <pc:sldChg chg="modSp">
        <pc:chgData name="Parinder Paul Singh" userId="S::nz340925@dal.ca::76f08a9b-69cb-4b99-9775-4aeda942b14a" providerId="AD" clId="Web-{AC1CC43C-85C6-2ED2-A9DE-F79BB81936F8}" dt="2018-10-16T11:18:45.127" v="443" actId="20577"/>
        <pc:sldMkLst>
          <pc:docMk/>
          <pc:sldMk cId="1030329873" sldId="400"/>
        </pc:sldMkLst>
        <pc:spChg chg="mod">
          <ac:chgData name="Parinder Paul Singh" userId="S::nz340925@dal.ca::76f08a9b-69cb-4b99-9775-4aeda942b14a" providerId="AD" clId="Web-{AC1CC43C-85C6-2ED2-A9DE-F79BB81936F8}" dt="2018-10-16T11:18:45.127" v="443" actId="20577"/>
          <ac:spMkLst>
            <pc:docMk/>
            <pc:sldMk cId="1030329873" sldId="400"/>
            <ac:spMk id="3" creationId="{BB4320E8-823C-4099-9F5C-14C904D2A1D7}"/>
          </ac:spMkLst>
        </pc:spChg>
      </pc:sldChg>
      <pc:sldChg chg="modSp">
        <pc:chgData name="Parinder Paul Singh" userId="S::nz340925@dal.ca::76f08a9b-69cb-4b99-9775-4aeda942b14a" providerId="AD" clId="Web-{AC1CC43C-85C6-2ED2-A9DE-F79BB81936F8}" dt="2018-10-16T11:02:34.116" v="23" actId="1076"/>
        <pc:sldMkLst>
          <pc:docMk/>
          <pc:sldMk cId="3242755538" sldId="401"/>
        </pc:sldMkLst>
        <pc:spChg chg="mod">
          <ac:chgData name="Parinder Paul Singh" userId="S::nz340925@dal.ca::76f08a9b-69cb-4b99-9775-4aeda942b14a" providerId="AD" clId="Web-{AC1CC43C-85C6-2ED2-A9DE-F79BB81936F8}" dt="2018-10-16T11:02:34.116" v="22" actId="1076"/>
          <ac:spMkLst>
            <pc:docMk/>
            <pc:sldMk cId="3242755538" sldId="401"/>
            <ac:spMk id="6" creationId="{1CB44E02-7351-4DAF-AD98-14E414AFE000}"/>
          </ac:spMkLst>
        </pc:spChg>
        <pc:picChg chg="mod">
          <ac:chgData name="Parinder Paul Singh" userId="S::nz340925@dal.ca::76f08a9b-69cb-4b99-9775-4aeda942b14a" providerId="AD" clId="Web-{AC1CC43C-85C6-2ED2-A9DE-F79BB81936F8}" dt="2018-10-16T11:02:34.116" v="23" actId="1076"/>
          <ac:picMkLst>
            <pc:docMk/>
            <pc:sldMk cId="3242755538" sldId="401"/>
            <ac:picMk id="4" creationId="{D92B3808-DF23-427A-9F22-AEDB3F9511DD}"/>
          </ac:picMkLst>
        </pc:picChg>
      </pc:sldChg>
      <pc:sldChg chg="modSp">
        <pc:chgData name="Parinder Paul Singh" userId="S::nz340925@dal.ca::76f08a9b-69cb-4b99-9775-4aeda942b14a" providerId="AD" clId="Web-{AC1CC43C-85C6-2ED2-A9DE-F79BB81936F8}" dt="2018-10-16T11:05:10.350" v="50" actId="20577"/>
        <pc:sldMkLst>
          <pc:docMk/>
          <pc:sldMk cId="1623760133" sldId="402"/>
        </pc:sldMkLst>
        <pc:spChg chg="mod">
          <ac:chgData name="Parinder Paul Singh" userId="S::nz340925@dal.ca::76f08a9b-69cb-4b99-9775-4aeda942b14a" providerId="AD" clId="Web-{AC1CC43C-85C6-2ED2-A9DE-F79BB81936F8}" dt="2018-10-16T11:05:10.350" v="50" actId="20577"/>
          <ac:spMkLst>
            <pc:docMk/>
            <pc:sldMk cId="1623760133" sldId="402"/>
            <ac:spMk id="3" creationId="{57AE398D-D4EE-4752-BCE0-1CD9A974A099}"/>
          </ac:spMkLst>
        </pc:spChg>
      </pc:sldChg>
      <pc:sldChg chg="addSp modSp">
        <pc:chgData name="Parinder Paul Singh" userId="S::nz340925@dal.ca::76f08a9b-69cb-4b99-9775-4aeda942b14a" providerId="AD" clId="Web-{AC1CC43C-85C6-2ED2-A9DE-F79BB81936F8}" dt="2018-10-16T18:24:01.634" v="514" actId="1076"/>
        <pc:sldMkLst>
          <pc:docMk/>
          <pc:sldMk cId="3386291222" sldId="403"/>
        </pc:sldMkLst>
        <pc:spChg chg="mod">
          <ac:chgData name="Parinder Paul Singh" userId="S::nz340925@dal.ca::76f08a9b-69cb-4b99-9775-4aeda942b14a" providerId="AD" clId="Web-{AC1CC43C-85C6-2ED2-A9DE-F79BB81936F8}" dt="2018-10-16T18:23:29.352" v="512" actId="14100"/>
          <ac:spMkLst>
            <pc:docMk/>
            <pc:sldMk cId="3386291222" sldId="403"/>
            <ac:spMk id="2" creationId="{C052C321-33D4-4AB2-8B7C-082CC884632E}"/>
          </ac:spMkLst>
        </pc:spChg>
        <pc:spChg chg="add mod">
          <ac:chgData name="Parinder Paul Singh" userId="S::nz340925@dal.ca::76f08a9b-69cb-4b99-9775-4aeda942b14a" providerId="AD" clId="Web-{AC1CC43C-85C6-2ED2-A9DE-F79BB81936F8}" dt="2018-10-16T11:02:18.289" v="19" actId="14100"/>
          <ac:spMkLst>
            <pc:docMk/>
            <pc:sldMk cId="3386291222" sldId="403"/>
            <ac:spMk id="3" creationId="{867664FA-BA38-4D14-8993-9F6788077CC7}"/>
          </ac:spMkLst>
        </pc:spChg>
        <pc:spChg chg="add mod">
          <ac:chgData name="Parinder Paul Singh" userId="S::nz340925@dal.ca::76f08a9b-69cb-4b99-9775-4aeda942b14a" providerId="AD" clId="Web-{AC1CC43C-85C6-2ED2-A9DE-F79BB81936F8}" dt="2018-10-16T18:24:01.634" v="514" actId="1076"/>
          <ac:spMkLst>
            <pc:docMk/>
            <pc:sldMk cId="3386291222" sldId="403"/>
            <ac:spMk id="4" creationId="{7CB636A3-0D52-4EE5-BD4A-E97BE9DAE2BB}"/>
          </ac:spMkLst>
        </pc:spChg>
        <pc:picChg chg="mod">
          <ac:chgData name="Parinder Paul Singh" userId="S::nz340925@dal.ca::76f08a9b-69cb-4b99-9775-4aeda942b14a" providerId="AD" clId="Web-{AC1CC43C-85C6-2ED2-A9DE-F79BB81936F8}" dt="2018-10-16T18:23:27.180" v="511" actId="14100"/>
          <ac:picMkLst>
            <pc:docMk/>
            <pc:sldMk cId="3386291222" sldId="403"/>
            <ac:picMk id="5" creationId="{08E29DE1-92A1-403F-9F54-F64CF0592D3C}"/>
          </ac:picMkLst>
        </pc:picChg>
        <pc:picChg chg="mod">
          <ac:chgData name="Parinder Paul Singh" userId="S::nz340925@dal.ca::76f08a9b-69cb-4b99-9775-4aeda942b14a" providerId="AD" clId="Web-{AC1CC43C-85C6-2ED2-A9DE-F79BB81936F8}" dt="2018-10-16T11:01:27.461" v="7" actId="14100"/>
          <ac:picMkLst>
            <pc:docMk/>
            <pc:sldMk cId="3386291222" sldId="403"/>
            <ac:picMk id="7" creationId="{3A73D1F3-8BC8-447B-B3AF-60EBCDF6A10F}"/>
          </ac:picMkLst>
        </pc:picChg>
        <pc:picChg chg="mod">
          <ac:chgData name="Parinder Paul Singh" userId="S::nz340925@dal.ca::76f08a9b-69cb-4b99-9775-4aeda942b14a" providerId="AD" clId="Web-{AC1CC43C-85C6-2ED2-A9DE-F79BB81936F8}" dt="2018-10-16T11:01:38.024" v="11" actId="14100"/>
          <ac:picMkLst>
            <pc:docMk/>
            <pc:sldMk cId="3386291222" sldId="403"/>
            <ac:picMk id="9" creationId="{2257769E-8558-4579-9DED-1541DE6EF304}"/>
          </ac:picMkLst>
        </pc:picChg>
      </pc:sldChg>
      <pc:sldChg chg="addSp modSp new">
        <pc:chgData name="Parinder Paul Singh" userId="S::nz340925@dal.ca::76f08a9b-69cb-4b99-9775-4aeda942b14a" providerId="AD" clId="Web-{AC1CC43C-85C6-2ED2-A9DE-F79BB81936F8}" dt="2018-10-16T11:22:32.264" v="508" actId="20577"/>
        <pc:sldMkLst>
          <pc:docMk/>
          <pc:sldMk cId="3091566964" sldId="404"/>
        </pc:sldMkLst>
        <pc:spChg chg="mod">
          <ac:chgData name="Parinder Paul Singh" userId="S::nz340925@dal.ca::76f08a9b-69cb-4b99-9775-4aeda942b14a" providerId="AD" clId="Web-{AC1CC43C-85C6-2ED2-A9DE-F79BB81936F8}" dt="2018-10-16T11:07:36.630" v="66" actId="20577"/>
          <ac:spMkLst>
            <pc:docMk/>
            <pc:sldMk cId="3091566964" sldId="404"/>
            <ac:spMk id="2" creationId="{2861A285-7E50-4C22-A258-DB1E59ABB240}"/>
          </ac:spMkLst>
        </pc:spChg>
        <pc:spChg chg="mod">
          <ac:chgData name="Parinder Paul Singh" userId="S::nz340925@dal.ca::76f08a9b-69cb-4b99-9775-4aeda942b14a" providerId="AD" clId="Web-{AC1CC43C-85C6-2ED2-A9DE-F79BB81936F8}" dt="2018-10-16T11:22:32.264" v="508" actId="20577"/>
          <ac:spMkLst>
            <pc:docMk/>
            <pc:sldMk cId="3091566964" sldId="404"/>
            <ac:spMk id="3" creationId="{F5C76E27-FE60-4DA2-80C9-CA7A195D4B07}"/>
          </ac:spMkLst>
        </pc:spChg>
        <pc:picChg chg="add mod">
          <ac:chgData name="Parinder Paul Singh" userId="S::nz340925@dal.ca::76f08a9b-69cb-4b99-9775-4aeda942b14a" providerId="AD" clId="Web-{AC1CC43C-85C6-2ED2-A9DE-F79BB81936F8}" dt="2018-10-16T11:15:19.158" v="329" actId="14100"/>
          <ac:picMkLst>
            <pc:docMk/>
            <pc:sldMk cId="3091566964" sldId="404"/>
            <ac:picMk id="4" creationId="{C182D86D-A1B1-443A-9EE4-5F4E2E956C7E}"/>
          </ac:picMkLst>
        </pc:picChg>
        <pc:picChg chg="add mod">
          <ac:chgData name="Parinder Paul Singh" userId="S::nz340925@dal.ca::76f08a9b-69cb-4b99-9775-4aeda942b14a" providerId="AD" clId="Web-{AC1CC43C-85C6-2ED2-A9DE-F79BB81936F8}" dt="2018-10-16T11:21:56.529" v="446" actId="14100"/>
          <ac:picMkLst>
            <pc:docMk/>
            <pc:sldMk cId="3091566964" sldId="404"/>
            <ac:picMk id="6" creationId="{2378749E-EAFD-434B-B908-F13B8D14ECD5}"/>
          </ac:picMkLst>
        </pc:picChg>
      </pc:sldChg>
      <pc:sldChg chg="modSp new ord">
        <pc:chgData name="Parinder Paul Singh" userId="S::nz340925@dal.ca::76f08a9b-69cb-4b99-9775-4aeda942b14a" providerId="AD" clId="Web-{AC1CC43C-85C6-2ED2-A9DE-F79BB81936F8}" dt="2018-10-16T18:25:19.325" v="543" actId="20577"/>
        <pc:sldMkLst>
          <pc:docMk/>
          <pc:sldMk cId="1292967593" sldId="405"/>
        </pc:sldMkLst>
        <pc:spChg chg="mod">
          <ac:chgData name="Parinder Paul Singh" userId="S::nz340925@dal.ca::76f08a9b-69cb-4b99-9775-4aeda942b14a" providerId="AD" clId="Web-{AC1CC43C-85C6-2ED2-A9DE-F79BB81936F8}" dt="2018-10-16T18:25:19.325" v="543" actId="20577"/>
          <ac:spMkLst>
            <pc:docMk/>
            <pc:sldMk cId="1292967593" sldId="405"/>
            <ac:spMk id="2" creationId="{609D46D4-FE80-45A5-8D2A-444E0BF36F12}"/>
          </ac:spMkLst>
        </pc:spChg>
      </pc:sldChg>
    </pc:docChg>
  </pc:docChgLst>
  <pc:docChgLst>
    <pc:chgData name="Parinder Paul Singh" userId="S::nz340925@dal.ca::76f08a9b-69cb-4b99-9775-4aeda942b14a" providerId="AD" clId="Web-{94C86221-44E8-B46F-01DC-F686BE25E096}"/>
    <pc:docChg chg="modSld">
      <pc:chgData name="Parinder Paul Singh" userId="S::nz340925@dal.ca::76f08a9b-69cb-4b99-9775-4aeda942b14a" providerId="AD" clId="Web-{94C86221-44E8-B46F-01DC-F686BE25E096}" dt="2018-11-21T00:43:02.495" v="26" actId="1076"/>
      <pc:docMkLst>
        <pc:docMk/>
      </pc:docMkLst>
      <pc:sldChg chg="addSp delSp modSp mod setBg setClrOvrMap">
        <pc:chgData name="Parinder Paul Singh" userId="S::nz340925@dal.ca::76f08a9b-69cb-4b99-9775-4aeda942b14a" providerId="AD" clId="Web-{94C86221-44E8-B46F-01DC-F686BE25E096}" dt="2018-11-21T00:43:02.495" v="26" actId="1076"/>
        <pc:sldMkLst>
          <pc:docMk/>
          <pc:sldMk cId="3427447049" sldId="434"/>
        </pc:sldMkLst>
        <pc:spChg chg="mod">
          <ac:chgData name="Parinder Paul Singh" userId="S::nz340925@dal.ca::76f08a9b-69cb-4b99-9775-4aeda942b14a" providerId="AD" clId="Web-{94C86221-44E8-B46F-01DC-F686BE25E096}" dt="2018-11-21T00:39:35.697" v="3"/>
          <ac:spMkLst>
            <pc:docMk/>
            <pc:sldMk cId="3427447049" sldId="434"/>
            <ac:spMk id="2" creationId="{46EB0C19-AC10-4A36-A68C-0C50A01BD195}"/>
          </ac:spMkLst>
        </pc:spChg>
        <pc:spChg chg="del">
          <ac:chgData name="Parinder Paul Singh" userId="S::nz340925@dal.ca::76f08a9b-69cb-4b99-9775-4aeda942b14a" providerId="AD" clId="Web-{94C86221-44E8-B46F-01DC-F686BE25E096}" dt="2018-11-21T00:39:29.713" v="0"/>
          <ac:spMkLst>
            <pc:docMk/>
            <pc:sldMk cId="3427447049" sldId="434"/>
            <ac:spMk id="3" creationId="{0FC83AE3-0531-433C-AA4E-457E407D6A76}"/>
          </ac:spMkLst>
        </pc:spChg>
        <pc:spChg chg="add mod">
          <ac:chgData name="Parinder Paul Singh" userId="S::nz340925@dal.ca::76f08a9b-69cb-4b99-9775-4aeda942b14a" providerId="AD" clId="Web-{94C86221-44E8-B46F-01DC-F686BE25E096}" dt="2018-11-21T00:43:02.495" v="26" actId="1076"/>
          <ac:spMkLst>
            <pc:docMk/>
            <pc:sldMk cId="3427447049" sldId="434"/>
            <ac:spMk id="4" creationId="{CF1D243A-4702-45CD-AEB4-14A752491994}"/>
          </ac:spMkLst>
        </pc:spChg>
        <pc:spChg chg="add del">
          <ac:chgData name="Parinder Paul Singh" userId="S::nz340925@dal.ca::76f08a9b-69cb-4b99-9775-4aeda942b14a" providerId="AD" clId="Web-{94C86221-44E8-B46F-01DC-F686BE25E096}" dt="2018-11-21T00:42:29.058" v="16"/>
          <ac:spMkLst>
            <pc:docMk/>
            <pc:sldMk cId="3427447049" sldId="434"/>
            <ac:spMk id="6" creationId="{FFA2ACAC-3D6C-4A7E-B1A7-71BF3D7E82BF}"/>
          </ac:spMkLst>
        </pc:spChg>
        <pc:spChg chg="add del">
          <ac:chgData name="Parinder Paul Singh" userId="S::nz340925@dal.ca::76f08a9b-69cb-4b99-9775-4aeda942b14a" providerId="AD" clId="Web-{94C86221-44E8-B46F-01DC-F686BE25E096}" dt="2018-11-21T00:39:35.541" v="2"/>
          <ac:spMkLst>
            <pc:docMk/>
            <pc:sldMk cId="3427447049" sldId="434"/>
            <ac:spMk id="9" creationId="{133F8CB7-795C-4272-9073-64D8CF97F220}"/>
          </ac:spMkLst>
        </pc:spChg>
        <pc:spChg chg="add del">
          <ac:chgData name="Parinder Paul Singh" userId="S::nz340925@dal.ca::76f08a9b-69cb-4b99-9775-4aeda942b14a" providerId="AD" clId="Web-{94C86221-44E8-B46F-01DC-F686BE25E096}" dt="2018-11-21T00:39:35.541" v="2"/>
          <ac:spMkLst>
            <pc:docMk/>
            <pc:sldMk cId="3427447049" sldId="434"/>
            <ac:spMk id="11" creationId="{B7743172-17A8-4FA4-8434-B813E03B7665}"/>
          </ac:spMkLst>
        </pc:spChg>
        <pc:spChg chg="add">
          <ac:chgData name="Parinder Paul Singh" userId="S::nz340925@dal.ca::76f08a9b-69cb-4b99-9775-4aeda942b14a" providerId="AD" clId="Web-{94C86221-44E8-B46F-01DC-F686BE25E096}" dt="2018-11-21T00:39:35.697" v="3"/>
          <ac:spMkLst>
            <pc:docMk/>
            <pc:sldMk cId="3427447049" sldId="434"/>
            <ac:spMk id="12" creationId="{E2264E67-6F59-4D8D-8E5F-8245B0FEAE76}"/>
          </ac:spMkLst>
        </pc:spChg>
        <pc:spChg chg="add del">
          <ac:chgData name="Parinder Paul Singh" userId="S::nz340925@dal.ca::76f08a9b-69cb-4b99-9775-4aeda942b14a" providerId="AD" clId="Web-{94C86221-44E8-B46F-01DC-F686BE25E096}" dt="2018-11-21T00:39:35.541" v="2"/>
          <ac:spMkLst>
            <pc:docMk/>
            <pc:sldMk cId="3427447049" sldId="434"/>
            <ac:spMk id="13" creationId="{4CE1233C-FD2F-489E-BFDE-086F5FED6491}"/>
          </ac:spMkLst>
        </pc:spChg>
        <pc:spChg chg="add">
          <ac:chgData name="Parinder Paul Singh" userId="S::nz340925@dal.ca::76f08a9b-69cb-4b99-9775-4aeda942b14a" providerId="AD" clId="Web-{94C86221-44E8-B46F-01DC-F686BE25E096}" dt="2018-11-21T00:39:35.697" v="3"/>
          <ac:spMkLst>
            <pc:docMk/>
            <pc:sldMk cId="3427447049" sldId="434"/>
            <ac:spMk id="14" creationId="{158E1C6E-D299-4F5D-B15B-155EBF7F62FD}"/>
          </ac:spMkLst>
        </pc:spChg>
        <pc:picChg chg="add mod">
          <ac:chgData name="Parinder Paul Singh" userId="S::nz340925@dal.ca::76f08a9b-69cb-4b99-9775-4aeda942b14a" providerId="AD" clId="Web-{94C86221-44E8-B46F-01DC-F686BE25E096}" dt="2018-11-21T00:42:56.057" v="25" actId="14100"/>
          <ac:picMkLst>
            <pc:docMk/>
            <pc:sldMk cId="3427447049" sldId="434"/>
            <ac:picMk id="7" creationId="{F3C2C187-8FF3-4BA7-B783-E115E99A69A2}"/>
          </ac:picMkLst>
        </pc:picChg>
        <pc:picChg chg="add del mod ord replId">
          <ac:chgData name="Parinder Paul Singh" userId="S::nz340925@dal.ca::76f08a9b-69cb-4b99-9775-4aeda942b14a" providerId="AD" clId="Web-{94C86221-44E8-B46F-01DC-F686BE25E096}" dt="2018-11-21T00:39:35.697" v="3"/>
          <ac:picMkLst>
            <pc:docMk/>
            <pc:sldMk cId="3427447049" sldId="434"/>
            <ac:picMk id="8" creationId="{F3C2C187-8FF3-4BA7-B783-E115E99A69A2}"/>
          </ac:picMkLst>
        </pc:picChg>
        <pc:picChg chg="add mod ord">
          <ac:chgData name="Parinder Paul Singh" userId="S::nz340925@dal.ca::76f08a9b-69cb-4b99-9775-4aeda942b14a" providerId="AD" clId="Web-{94C86221-44E8-B46F-01DC-F686BE25E096}" dt="2018-11-21T00:42:47.135" v="22" actId="14100"/>
          <ac:picMkLst>
            <pc:docMk/>
            <pc:sldMk cId="3427447049" sldId="434"/>
            <ac:picMk id="10" creationId="{BE504D5D-EDE8-4E43-B53D-1E998E4F71A6}"/>
          </ac:picMkLst>
        </pc:picChg>
      </pc:sldChg>
    </pc:docChg>
  </pc:docChgLst>
  <pc:docChgLst>
    <pc:chgData name="Parinder Paul Singh" userId="S::nz340925@dal.ca::76f08a9b-69cb-4b99-9775-4aeda942b14a" providerId="AD" clId="Web-{2F6593BB-AC9E-9FDE-FF9D-A6596C5A333E}"/>
    <pc:docChg chg="addSld modSld">
      <pc:chgData name="Parinder Paul Singh" userId="S::nz340925@dal.ca::76f08a9b-69cb-4b99-9775-4aeda942b14a" providerId="AD" clId="Web-{2F6593BB-AC9E-9FDE-FF9D-A6596C5A333E}" dt="2018-10-10T10:26:36.092" v="1271" actId="20577"/>
      <pc:docMkLst>
        <pc:docMk/>
      </pc:docMkLst>
      <pc:sldChg chg="addSp modSp">
        <pc:chgData name="Parinder Paul Singh" userId="S::nz340925@dal.ca::76f08a9b-69cb-4b99-9775-4aeda942b14a" providerId="AD" clId="Web-{2F6593BB-AC9E-9FDE-FF9D-A6596C5A333E}" dt="2018-10-10T02:13:58.784" v="46" actId="1076"/>
        <pc:sldMkLst>
          <pc:docMk/>
          <pc:sldMk cId="75649663" sldId="354"/>
        </pc:sldMkLst>
        <pc:spChg chg="mod">
          <ac:chgData name="Parinder Paul Singh" userId="S::nz340925@dal.ca::76f08a9b-69cb-4b99-9775-4aeda942b14a" providerId="AD" clId="Web-{2F6593BB-AC9E-9FDE-FF9D-A6596C5A333E}" dt="2018-10-10T02:10:32.190" v="36" actId="20577"/>
          <ac:spMkLst>
            <pc:docMk/>
            <pc:sldMk cId="75649663" sldId="354"/>
            <ac:spMk id="3" creationId="{5AB5E432-62F3-4E79-A0C2-10A2BFB9F2A4}"/>
          </ac:spMkLst>
        </pc:spChg>
        <pc:graphicFrameChg chg="add mod modGraphic">
          <ac:chgData name="Parinder Paul Singh" userId="S::nz340925@dal.ca::76f08a9b-69cb-4b99-9775-4aeda942b14a" providerId="AD" clId="Web-{2F6593BB-AC9E-9FDE-FF9D-A6596C5A333E}" dt="2018-10-10T02:13:58.784" v="46" actId="1076"/>
          <ac:graphicFrameMkLst>
            <pc:docMk/>
            <pc:sldMk cId="75649663" sldId="354"/>
            <ac:graphicFrameMk id="4" creationId="{DE59D3C8-913F-4ED6-B4D9-27E4EE008A86}"/>
          </ac:graphicFrameMkLst>
        </pc:graphicFrameChg>
      </pc:sldChg>
      <pc:sldChg chg="addSp delSp modSp add mod replId setBg">
        <pc:chgData name="Parinder Paul Singh" userId="S::nz340925@dal.ca::76f08a9b-69cb-4b99-9775-4aeda942b14a" providerId="AD" clId="Web-{2F6593BB-AC9E-9FDE-FF9D-A6596C5A333E}" dt="2018-10-10T02:15:28.067" v="59" actId="1076"/>
        <pc:sldMkLst>
          <pc:docMk/>
          <pc:sldMk cId="3018916600" sldId="355"/>
        </pc:sldMkLst>
        <pc:spChg chg="mod">
          <ac:chgData name="Parinder Paul Singh" userId="S::nz340925@dal.ca::76f08a9b-69cb-4b99-9775-4aeda942b14a" providerId="AD" clId="Web-{2F6593BB-AC9E-9FDE-FF9D-A6596C5A333E}" dt="2018-10-10T02:15:20.380" v="55"/>
          <ac:spMkLst>
            <pc:docMk/>
            <pc:sldMk cId="3018916600" sldId="355"/>
            <ac:spMk id="2" creationId="{46F56C50-7118-4DA2-AD2F-5428201A2AB7}"/>
          </ac:spMkLst>
        </pc:spChg>
        <pc:spChg chg="mod">
          <ac:chgData name="Parinder Paul Singh" userId="S::nz340925@dal.ca::76f08a9b-69cb-4b99-9775-4aeda942b14a" providerId="AD" clId="Web-{2F6593BB-AC9E-9FDE-FF9D-A6596C5A333E}" dt="2018-10-10T02:15:20.380" v="55"/>
          <ac:spMkLst>
            <pc:docMk/>
            <pc:sldMk cId="3018916600" sldId="355"/>
            <ac:spMk id="3" creationId="{5AB5E432-62F3-4E79-A0C2-10A2BFB9F2A4}"/>
          </ac:spMkLst>
        </pc:spChg>
        <pc:graphicFrameChg chg="del">
          <ac:chgData name="Parinder Paul Singh" userId="S::nz340925@dal.ca::76f08a9b-69cb-4b99-9775-4aeda942b14a" providerId="AD" clId="Web-{2F6593BB-AC9E-9FDE-FF9D-A6596C5A333E}" dt="2018-10-10T02:14:34.081" v="48"/>
          <ac:graphicFrameMkLst>
            <pc:docMk/>
            <pc:sldMk cId="3018916600" sldId="355"/>
            <ac:graphicFrameMk id="4" creationId="{DE59D3C8-913F-4ED6-B4D9-27E4EE008A86}"/>
          </ac:graphicFrameMkLst>
        </pc:graphicFrameChg>
        <pc:picChg chg="add mod">
          <ac:chgData name="Parinder Paul Singh" userId="S::nz340925@dal.ca::76f08a9b-69cb-4b99-9775-4aeda942b14a" providerId="AD" clId="Web-{2F6593BB-AC9E-9FDE-FF9D-A6596C5A333E}" dt="2018-10-10T02:15:28.067" v="59" actId="1076"/>
          <ac:picMkLst>
            <pc:docMk/>
            <pc:sldMk cId="3018916600" sldId="355"/>
            <ac:picMk id="10" creationId="{CEA3C93A-F428-48C4-B318-0DE69A24EAA3}"/>
          </ac:picMkLst>
        </pc:picChg>
      </pc:sldChg>
      <pc:sldChg chg="addSp modSp new mod setBg setClrOvrMap">
        <pc:chgData name="Parinder Paul Singh" userId="S::nz340925@dal.ca::76f08a9b-69cb-4b99-9775-4aeda942b14a" providerId="AD" clId="Web-{2F6593BB-AC9E-9FDE-FF9D-A6596C5A333E}" dt="2018-10-10T03:16:04.481" v="402" actId="688"/>
        <pc:sldMkLst>
          <pc:docMk/>
          <pc:sldMk cId="2717968573" sldId="356"/>
        </pc:sldMkLst>
        <pc:spChg chg="mod">
          <ac:chgData name="Parinder Paul Singh" userId="S::nz340925@dal.ca::76f08a9b-69cb-4b99-9775-4aeda942b14a" providerId="AD" clId="Web-{2F6593BB-AC9E-9FDE-FF9D-A6596C5A333E}" dt="2018-10-10T03:15:41.495" v="395"/>
          <ac:spMkLst>
            <pc:docMk/>
            <pc:sldMk cId="2717968573" sldId="356"/>
            <ac:spMk id="2" creationId="{17A89BAE-61AB-4835-874D-A9BCCB6D7615}"/>
          </ac:spMkLst>
        </pc:spChg>
        <pc:spChg chg="mod ord">
          <ac:chgData name="Parinder Paul Singh" userId="S::nz340925@dal.ca::76f08a9b-69cb-4b99-9775-4aeda942b14a" providerId="AD" clId="Web-{2F6593BB-AC9E-9FDE-FF9D-A6596C5A333E}" dt="2018-10-10T03:15:41.495" v="395"/>
          <ac:spMkLst>
            <pc:docMk/>
            <pc:sldMk cId="2717968573" sldId="356"/>
            <ac:spMk id="3" creationId="{A2D58547-B2AD-44B1-B6FA-267561570698}"/>
          </ac:spMkLst>
        </pc:spChg>
        <pc:spChg chg="add mod">
          <ac:chgData name="Parinder Paul Singh" userId="S::nz340925@dal.ca::76f08a9b-69cb-4b99-9775-4aeda942b14a" providerId="AD" clId="Web-{2F6593BB-AC9E-9FDE-FF9D-A6596C5A333E}" dt="2018-10-10T03:16:04.481" v="402" actId="688"/>
          <ac:spMkLst>
            <pc:docMk/>
            <pc:sldMk cId="2717968573" sldId="356"/>
            <ac:spMk id="6" creationId="{0C0D4E5F-4ADA-4940-AD5A-D7D8AE545D51}"/>
          </ac:spMkLst>
        </pc:spChg>
        <pc:spChg chg="add">
          <ac:chgData name="Parinder Paul Singh" userId="S::nz340925@dal.ca::76f08a9b-69cb-4b99-9775-4aeda942b14a" providerId="AD" clId="Web-{2F6593BB-AC9E-9FDE-FF9D-A6596C5A333E}" dt="2018-10-10T03:15:41.495" v="395"/>
          <ac:spMkLst>
            <pc:docMk/>
            <pc:sldMk cId="2717968573" sldId="356"/>
            <ac:spMk id="9" creationId="{A416E3E5-5186-46A4-AFBD-337387D3163D}"/>
          </ac:spMkLst>
        </pc:spChg>
        <pc:spChg chg="add">
          <ac:chgData name="Parinder Paul Singh" userId="S::nz340925@dal.ca::76f08a9b-69cb-4b99-9775-4aeda942b14a" providerId="AD" clId="Web-{2F6593BB-AC9E-9FDE-FF9D-A6596C5A333E}" dt="2018-10-10T03:15:41.495" v="395"/>
          <ac:spMkLst>
            <pc:docMk/>
            <pc:sldMk cId="2717968573" sldId="356"/>
            <ac:spMk id="11" creationId="{7B8FAACC-353E-4F84-BA62-A5514185D9A9}"/>
          </ac:spMkLst>
        </pc:spChg>
        <pc:picChg chg="add mod">
          <ac:chgData name="Parinder Paul Singh" userId="S::nz340925@dal.ca::76f08a9b-69cb-4b99-9775-4aeda942b14a" providerId="AD" clId="Web-{2F6593BB-AC9E-9FDE-FF9D-A6596C5A333E}" dt="2018-10-10T03:15:51.683" v="399" actId="14100"/>
          <ac:picMkLst>
            <pc:docMk/>
            <pc:sldMk cId="2717968573" sldId="356"/>
            <ac:picMk id="4" creationId="{3B7190A6-74BC-446B-97CC-4E506D3A7479}"/>
          </ac:picMkLst>
        </pc:picChg>
      </pc:sldChg>
      <pc:sldChg chg="addSp delSp modSp new mod setBg setClrOvrMap">
        <pc:chgData name="Parinder Paul Singh" userId="S::nz340925@dal.ca::76f08a9b-69cb-4b99-9775-4aeda942b14a" providerId="AD" clId="Web-{2F6593BB-AC9E-9FDE-FF9D-A6596C5A333E}" dt="2018-10-10T03:50:57.813" v="1065" actId="14100"/>
        <pc:sldMkLst>
          <pc:docMk/>
          <pc:sldMk cId="554130402" sldId="357"/>
        </pc:sldMkLst>
        <pc:spChg chg="mod">
          <ac:chgData name="Parinder Paul Singh" userId="S::nz340925@dal.ca::76f08a9b-69cb-4b99-9775-4aeda942b14a" providerId="AD" clId="Web-{2F6593BB-AC9E-9FDE-FF9D-A6596C5A333E}" dt="2018-10-10T03:49:53.512" v="1048"/>
          <ac:spMkLst>
            <pc:docMk/>
            <pc:sldMk cId="554130402" sldId="357"/>
            <ac:spMk id="2" creationId="{CE1729FB-AAB4-426B-80EE-AE920ECF86E3}"/>
          </ac:spMkLst>
        </pc:spChg>
        <pc:spChg chg="del mod replId">
          <ac:chgData name="Parinder Paul Singh" userId="S::nz340925@dal.ca::76f08a9b-69cb-4b99-9775-4aeda942b14a" providerId="AD" clId="Web-{2F6593BB-AC9E-9FDE-FF9D-A6596C5A333E}" dt="2018-10-10T03:49:53.512" v="1048"/>
          <ac:spMkLst>
            <pc:docMk/>
            <pc:sldMk cId="554130402" sldId="357"/>
            <ac:spMk id="7" creationId="{B89CE785-FD56-423A-A5D1-6F37B453E9F3}"/>
          </ac:spMkLst>
        </pc:spChg>
        <pc:spChg chg="add">
          <ac:chgData name="Parinder Paul Singh" userId="S::nz340925@dal.ca::76f08a9b-69cb-4b99-9775-4aeda942b14a" providerId="AD" clId="Web-{2F6593BB-AC9E-9FDE-FF9D-A6596C5A333E}" dt="2018-10-10T03:49:53.512" v="1048"/>
          <ac:spMkLst>
            <pc:docMk/>
            <pc:sldMk cId="554130402" sldId="357"/>
            <ac:spMk id="11" creationId="{A416E3E5-5186-46A4-AFBD-337387D3163D}"/>
          </ac:spMkLst>
        </pc:spChg>
        <pc:spChg chg="add">
          <ac:chgData name="Parinder Paul Singh" userId="S::nz340925@dal.ca::76f08a9b-69cb-4b99-9775-4aeda942b14a" providerId="AD" clId="Web-{2F6593BB-AC9E-9FDE-FF9D-A6596C5A333E}" dt="2018-10-10T03:49:53.512" v="1048"/>
          <ac:spMkLst>
            <pc:docMk/>
            <pc:sldMk cId="554130402" sldId="357"/>
            <ac:spMk id="13" creationId="{7B8FAACC-353E-4F84-BA62-A5514185D9A9}"/>
          </ac:spMkLst>
        </pc:spChg>
        <pc:spChg chg="add mod">
          <ac:chgData name="Parinder Paul Singh" userId="S::nz340925@dal.ca::76f08a9b-69cb-4b99-9775-4aeda942b14a" providerId="AD" clId="Web-{2F6593BB-AC9E-9FDE-FF9D-A6596C5A333E}" dt="2018-10-10T03:50:28.733" v="1057" actId="1076"/>
          <ac:spMkLst>
            <pc:docMk/>
            <pc:sldMk cId="554130402" sldId="357"/>
            <ac:spMk id="25" creationId="{FFBA440B-651F-41B9-80CF-C05453810E0C}"/>
          </ac:spMkLst>
        </pc:spChg>
        <pc:spChg chg="add mod">
          <ac:chgData name="Parinder Paul Singh" userId="S::nz340925@dal.ca::76f08a9b-69cb-4b99-9775-4aeda942b14a" providerId="AD" clId="Web-{2F6593BB-AC9E-9FDE-FF9D-A6596C5A333E}" dt="2018-10-10T03:50:25.655" v="1056" actId="1076"/>
          <ac:spMkLst>
            <pc:docMk/>
            <pc:sldMk cId="554130402" sldId="357"/>
            <ac:spMk id="26" creationId="{6CABC2CF-86CF-4494-A29A-AF0E1CF6CFC5}"/>
          </ac:spMkLst>
        </pc:spChg>
        <pc:graphicFrameChg chg="add mod">
          <ac:chgData name="Parinder Paul Singh" userId="S::nz340925@dal.ca::76f08a9b-69cb-4b99-9775-4aeda942b14a" providerId="AD" clId="Web-{2F6593BB-AC9E-9FDE-FF9D-A6596C5A333E}" dt="2018-10-10T03:50:57.813" v="1065" actId="14100"/>
          <ac:graphicFrameMkLst>
            <pc:docMk/>
            <pc:sldMk cId="554130402" sldId="357"/>
            <ac:graphicFrameMk id="6" creationId="{6FE6A37B-060C-4F0E-AC1D-22D00C674D92}"/>
          </ac:graphicFrameMkLst>
        </pc:graphicFrameChg>
        <pc:picChg chg="add mod">
          <ac:chgData name="Parinder Paul Singh" userId="S::nz340925@dal.ca::76f08a9b-69cb-4b99-9775-4aeda942b14a" providerId="AD" clId="Web-{2F6593BB-AC9E-9FDE-FF9D-A6596C5A333E}" dt="2018-10-10T03:50:47.375" v="1062" actId="14100"/>
          <ac:picMkLst>
            <pc:docMk/>
            <pc:sldMk cId="554130402" sldId="357"/>
            <ac:picMk id="4" creationId="{57D2033B-DAD8-4FCD-90F5-A6FCBF9E47E3}"/>
          </ac:picMkLst>
        </pc:picChg>
      </pc:sldChg>
      <pc:sldChg chg="addSp delSp modSp new mod setBg">
        <pc:chgData name="Parinder Paul Singh" userId="S::nz340925@dal.ca::76f08a9b-69cb-4b99-9775-4aeda942b14a" providerId="AD" clId="Web-{2F6593BB-AC9E-9FDE-FF9D-A6596C5A333E}" dt="2018-10-10T03:33:06.180" v="622" actId="20577"/>
        <pc:sldMkLst>
          <pc:docMk/>
          <pc:sldMk cId="698891730" sldId="358"/>
        </pc:sldMkLst>
        <pc:spChg chg="mod">
          <ac:chgData name="Parinder Paul Singh" userId="S::nz340925@dal.ca::76f08a9b-69cb-4b99-9775-4aeda942b14a" providerId="AD" clId="Web-{2F6593BB-AC9E-9FDE-FF9D-A6596C5A333E}" dt="2018-10-10T03:30:01.263" v="422"/>
          <ac:spMkLst>
            <pc:docMk/>
            <pc:sldMk cId="698891730" sldId="358"/>
            <ac:spMk id="2" creationId="{F6DD18A0-4581-47BE-9478-D0CCABC72031}"/>
          </ac:spMkLst>
        </pc:spChg>
        <pc:spChg chg="del">
          <ac:chgData name="Parinder Paul Singh" userId="S::nz340925@dal.ca::76f08a9b-69cb-4b99-9775-4aeda942b14a" providerId="AD" clId="Web-{2F6593BB-AC9E-9FDE-FF9D-A6596C5A333E}" dt="2018-10-10T03:28:40.962" v="418"/>
          <ac:spMkLst>
            <pc:docMk/>
            <pc:sldMk cId="698891730" sldId="358"/>
            <ac:spMk id="3" creationId="{62FEBAF3-7FBC-4031-9F0D-6DD49F359006}"/>
          </ac:spMkLst>
        </pc:spChg>
        <pc:spChg chg="add mod">
          <ac:chgData name="Parinder Paul Singh" userId="S::nz340925@dal.ca::76f08a9b-69cb-4b99-9775-4aeda942b14a" providerId="AD" clId="Web-{2F6593BB-AC9E-9FDE-FF9D-A6596C5A333E}" dt="2018-10-10T03:31:43.441" v="549" actId="1076"/>
          <ac:spMkLst>
            <pc:docMk/>
            <pc:sldMk cId="698891730" sldId="358"/>
            <ac:spMk id="4" creationId="{8DFA0B82-46C4-46A9-AB85-01832D32EF85}"/>
          </ac:spMkLst>
        </pc:spChg>
        <pc:spChg chg="add mod">
          <ac:chgData name="Parinder Paul Singh" userId="S::nz340925@dal.ca::76f08a9b-69cb-4b99-9775-4aeda942b14a" providerId="AD" clId="Web-{2F6593BB-AC9E-9FDE-FF9D-A6596C5A333E}" dt="2018-10-10T03:33:06.180" v="622" actId="20577"/>
          <ac:spMkLst>
            <pc:docMk/>
            <pc:sldMk cId="698891730" sldId="358"/>
            <ac:spMk id="8" creationId="{36CD20FC-128A-4D6A-9926-FC30A9944892}"/>
          </ac:spMkLst>
        </pc:spChg>
        <pc:spChg chg="add del">
          <ac:chgData name="Parinder Paul Singh" userId="S::nz340925@dal.ca::76f08a9b-69cb-4b99-9775-4aeda942b14a" providerId="AD" clId="Web-{2F6593BB-AC9E-9FDE-FF9D-A6596C5A333E}" dt="2018-10-10T03:30:01.107" v="421"/>
          <ac:spMkLst>
            <pc:docMk/>
            <pc:sldMk cId="698891730" sldId="358"/>
            <ac:spMk id="11" creationId="{11114F18-D12D-43C6-895F-5BA92C290CC1}"/>
          </ac:spMkLst>
        </pc:spChg>
        <pc:spChg chg="add del">
          <ac:chgData name="Parinder Paul Singh" userId="S::nz340925@dal.ca::76f08a9b-69cb-4b99-9775-4aeda942b14a" providerId="AD" clId="Web-{2F6593BB-AC9E-9FDE-FF9D-A6596C5A333E}" dt="2018-10-10T03:30:01.107" v="421"/>
          <ac:spMkLst>
            <pc:docMk/>
            <pc:sldMk cId="698891730" sldId="358"/>
            <ac:spMk id="13" creationId="{AF9B2B08-75D2-47EB-A5C0-986478393C4B}"/>
          </ac:spMkLst>
        </pc:spChg>
        <pc:spChg chg="add">
          <ac:chgData name="Parinder Paul Singh" userId="S::nz340925@dal.ca::76f08a9b-69cb-4b99-9775-4aeda942b14a" providerId="AD" clId="Web-{2F6593BB-AC9E-9FDE-FF9D-A6596C5A333E}" dt="2018-10-10T03:30:01.263" v="422"/>
          <ac:spMkLst>
            <pc:docMk/>
            <pc:sldMk cId="698891730" sldId="358"/>
            <ac:spMk id="14" creationId="{A1DFCBE5-52C1-48A9-89CF-E7D68CCA1620}"/>
          </ac:spMkLst>
        </pc:spChg>
        <pc:spChg chg="add del">
          <ac:chgData name="Parinder Paul Singh" userId="S::nz340925@dal.ca::76f08a9b-69cb-4b99-9775-4aeda942b14a" providerId="AD" clId="Web-{2F6593BB-AC9E-9FDE-FF9D-A6596C5A333E}" dt="2018-10-10T03:30:01.107" v="421"/>
          <ac:spMkLst>
            <pc:docMk/>
            <pc:sldMk cId="698891730" sldId="358"/>
            <ac:spMk id="15" creationId="{7E25C7D9-6246-4DD6-8994-4BC3A9EE4CEF}"/>
          </ac:spMkLst>
        </pc:spChg>
        <pc:spChg chg="add">
          <ac:chgData name="Parinder Paul Singh" userId="S::nz340925@dal.ca::76f08a9b-69cb-4b99-9775-4aeda942b14a" providerId="AD" clId="Web-{2F6593BB-AC9E-9FDE-FF9D-A6596C5A333E}" dt="2018-10-10T03:30:01.263" v="422"/>
          <ac:spMkLst>
            <pc:docMk/>
            <pc:sldMk cId="698891730" sldId="358"/>
            <ac:spMk id="16" creationId="{06AB74CA-E76D-4922-91FE-A4AAF0487CE8}"/>
          </ac:spMkLst>
        </pc:spChg>
        <pc:grpChg chg="add del">
          <ac:chgData name="Parinder Paul Singh" userId="S::nz340925@dal.ca::76f08a9b-69cb-4b99-9775-4aeda942b14a" providerId="AD" clId="Web-{2F6593BB-AC9E-9FDE-FF9D-A6596C5A333E}" dt="2018-10-10T03:30:01.107" v="421"/>
          <ac:grpSpMkLst>
            <pc:docMk/>
            <pc:sldMk cId="698891730" sldId="358"/>
            <ac:grpSpMk id="17" creationId="{D16A414C-5E5E-4426-8403-003A08DA3907}"/>
          </ac:grpSpMkLst>
        </pc:grpChg>
        <pc:picChg chg="add mod">
          <ac:chgData name="Parinder Paul Singh" userId="S::nz340925@dal.ca::76f08a9b-69cb-4b99-9775-4aeda942b14a" providerId="AD" clId="Web-{2F6593BB-AC9E-9FDE-FF9D-A6596C5A333E}" dt="2018-10-10T03:30:07.123" v="424" actId="1076"/>
          <ac:picMkLst>
            <pc:docMk/>
            <pc:sldMk cId="698891730" sldId="358"/>
            <ac:picMk id="6" creationId="{8B4AFBDD-AAEB-4CF4-AF47-3D5EE8E85F53}"/>
          </ac:picMkLst>
        </pc:picChg>
        <pc:picChg chg="add mod">
          <ac:chgData name="Parinder Paul Singh" userId="S::nz340925@dal.ca::76f08a9b-69cb-4b99-9775-4aeda942b14a" providerId="AD" clId="Web-{2F6593BB-AC9E-9FDE-FF9D-A6596C5A333E}" dt="2018-10-10T03:30:11.623" v="426" actId="1076"/>
          <ac:picMkLst>
            <pc:docMk/>
            <pc:sldMk cId="698891730" sldId="358"/>
            <ac:picMk id="9" creationId="{2A65E5D7-3933-4DFB-8A06-958264EF3C9C}"/>
          </ac:picMkLst>
        </pc:picChg>
        <pc:picChg chg="add del mod ord replId">
          <ac:chgData name="Parinder Paul Singh" userId="S::nz340925@dal.ca::76f08a9b-69cb-4b99-9775-4aeda942b14a" providerId="AD" clId="Web-{2F6593BB-AC9E-9FDE-FF9D-A6596C5A333E}" dt="2018-10-10T03:30:01.263" v="422"/>
          <ac:picMkLst>
            <pc:docMk/>
            <pc:sldMk cId="698891730" sldId="358"/>
            <ac:picMk id="10" creationId="{2A65E5D7-3933-4DFB-8A06-958264EF3C9C}"/>
          </ac:picMkLst>
        </pc:picChg>
      </pc:sldChg>
      <pc:sldChg chg="addSp delSp modSp new mod setBg setClrOvrMap">
        <pc:chgData name="Parinder Paul Singh" userId="S::nz340925@dal.ca::76f08a9b-69cb-4b99-9775-4aeda942b14a" providerId="AD" clId="Web-{2F6593BB-AC9E-9FDE-FF9D-A6596C5A333E}" dt="2018-10-10T05:48:38.848" v="1080" actId="14100"/>
        <pc:sldMkLst>
          <pc:docMk/>
          <pc:sldMk cId="2772549119" sldId="359"/>
        </pc:sldMkLst>
        <pc:spChg chg="mod">
          <ac:chgData name="Parinder Paul Singh" userId="S::nz340925@dal.ca::76f08a9b-69cb-4b99-9775-4aeda942b14a" providerId="AD" clId="Web-{2F6593BB-AC9E-9FDE-FF9D-A6596C5A333E}" dt="2018-10-10T05:48:30.269" v="1078" actId="20577"/>
          <ac:spMkLst>
            <pc:docMk/>
            <pc:sldMk cId="2772549119" sldId="359"/>
            <ac:spMk id="2" creationId="{391DC084-1A5E-4C5C-AAEA-AC99D41BC5AC}"/>
          </ac:spMkLst>
        </pc:spChg>
        <pc:spChg chg="del">
          <ac:chgData name="Parinder Paul Singh" userId="S::nz340925@dal.ca::76f08a9b-69cb-4b99-9775-4aeda942b14a" providerId="AD" clId="Web-{2F6593BB-AC9E-9FDE-FF9D-A6596C5A333E}" dt="2018-10-10T05:47:57.846" v="1066"/>
          <ac:spMkLst>
            <pc:docMk/>
            <pc:sldMk cId="2772549119" sldId="359"/>
            <ac:spMk id="3" creationId="{46335E68-9180-4913-B3C4-CF10985A814D}"/>
          </ac:spMkLst>
        </pc:spChg>
        <pc:spChg chg="add del">
          <ac:chgData name="Parinder Paul Singh" userId="S::nz340925@dal.ca::76f08a9b-69cb-4b99-9775-4aeda942b14a" providerId="AD" clId="Web-{2F6593BB-AC9E-9FDE-FF9D-A6596C5A333E}" dt="2018-10-10T05:48:26.490" v="1076"/>
          <ac:spMkLst>
            <pc:docMk/>
            <pc:sldMk cId="2772549119" sldId="359"/>
            <ac:spMk id="9" creationId="{3D7452B1-284B-4C1C-B043-D38ED8609175}"/>
          </ac:spMkLst>
        </pc:spChg>
        <pc:spChg chg="add">
          <ac:chgData name="Parinder Paul Singh" userId="S::nz340925@dal.ca::76f08a9b-69cb-4b99-9775-4aeda942b14a" providerId="AD" clId="Web-{2F6593BB-AC9E-9FDE-FF9D-A6596C5A333E}" dt="2018-10-10T05:48:07.643" v="1069"/>
          <ac:spMkLst>
            <pc:docMk/>
            <pc:sldMk cId="2772549119" sldId="359"/>
            <ac:spMk id="12" creationId="{9D336D4B-F9C3-4167-9191-8DA896C803E6}"/>
          </ac:spMkLst>
        </pc:spChg>
        <pc:spChg chg="add">
          <ac:chgData name="Parinder Paul Singh" userId="S::nz340925@dal.ca::76f08a9b-69cb-4b99-9775-4aeda942b14a" providerId="AD" clId="Web-{2F6593BB-AC9E-9FDE-FF9D-A6596C5A333E}" dt="2018-10-10T05:48:07.643" v="1069"/>
          <ac:spMkLst>
            <pc:docMk/>
            <pc:sldMk cId="2772549119" sldId="359"/>
            <ac:spMk id="14" creationId="{069BF0B4-2BF1-40F2-8D8E-9CFCED97D981}"/>
          </ac:spMkLst>
        </pc:spChg>
        <pc:picChg chg="add del mod ord replId">
          <ac:chgData name="Parinder Paul Singh" userId="S::nz340925@dal.ca::76f08a9b-69cb-4b99-9775-4aeda942b14a" providerId="AD" clId="Web-{2F6593BB-AC9E-9FDE-FF9D-A6596C5A333E}" dt="2018-10-10T05:48:07.643" v="1069"/>
          <ac:picMkLst>
            <pc:docMk/>
            <pc:sldMk cId="2772549119" sldId="359"/>
            <ac:picMk id="6" creationId="{C5826F9D-F2A4-4895-A8CB-7C1A62983065}"/>
          </ac:picMkLst>
        </pc:picChg>
        <pc:picChg chg="add mod">
          <ac:chgData name="Parinder Paul Singh" userId="S::nz340925@dal.ca::76f08a9b-69cb-4b99-9775-4aeda942b14a" providerId="AD" clId="Web-{2F6593BB-AC9E-9FDE-FF9D-A6596C5A333E}" dt="2018-10-10T05:48:38.848" v="1080" actId="14100"/>
          <ac:picMkLst>
            <pc:docMk/>
            <pc:sldMk cId="2772549119" sldId="359"/>
            <ac:picMk id="7" creationId="{C5826F9D-F2A4-4895-A8CB-7C1A62983065}"/>
          </ac:picMkLst>
        </pc:picChg>
      </pc:sldChg>
      <pc:sldChg chg="modSp new">
        <pc:chgData name="Parinder Paul Singh" userId="S::nz340925@dal.ca::76f08a9b-69cb-4b99-9775-4aeda942b14a" providerId="AD" clId="Web-{2F6593BB-AC9E-9FDE-FF9D-A6596C5A333E}" dt="2018-10-10T10:20:45.815" v="1269" actId="20577"/>
        <pc:sldMkLst>
          <pc:docMk/>
          <pc:sldMk cId="1722634177" sldId="360"/>
        </pc:sldMkLst>
        <pc:spChg chg="mod">
          <ac:chgData name="Parinder Paul Singh" userId="S::nz340925@dal.ca::76f08a9b-69cb-4b99-9775-4aeda942b14a" providerId="AD" clId="Web-{2F6593BB-AC9E-9FDE-FF9D-A6596C5A333E}" dt="2018-10-10T05:49:36.303" v="1090" actId="20577"/>
          <ac:spMkLst>
            <pc:docMk/>
            <pc:sldMk cId="1722634177" sldId="360"/>
            <ac:spMk id="2" creationId="{D4BBB0C7-6474-4F35-A88A-639902358FBF}"/>
          </ac:spMkLst>
        </pc:spChg>
        <pc:spChg chg="mod">
          <ac:chgData name="Parinder Paul Singh" userId="S::nz340925@dal.ca::76f08a9b-69cb-4b99-9775-4aeda942b14a" providerId="AD" clId="Web-{2F6593BB-AC9E-9FDE-FF9D-A6596C5A333E}" dt="2018-10-10T10:20:45.815" v="1269" actId="20577"/>
          <ac:spMkLst>
            <pc:docMk/>
            <pc:sldMk cId="1722634177" sldId="360"/>
            <ac:spMk id="3" creationId="{D0AF3BA7-E539-4536-818C-50E26025AA3D}"/>
          </ac:spMkLst>
        </pc:spChg>
      </pc:sldChg>
    </pc:docChg>
  </pc:docChgLst>
  <pc:docChgLst>
    <pc:chgData name="Parinder Paul Singh" userId="S::nz340925@dal.ca::76f08a9b-69cb-4b99-9775-4aeda942b14a" providerId="AD" clId="Web-{2C1B21B4-FA54-CF03-3DA2-861EB33A40F0}"/>
    <pc:docChg chg="addSld delSld modSld">
      <pc:chgData name="Parinder Paul Singh" userId="S::nz340925@dal.ca::76f08a9b-69cb-4b99-9775-4aeda942b14a" providerId="AD" clId="Web-{2C1B21B4-FA54-CF03-3DA2-861EB33A40F0}" dt="2018-11-14T00:29:49.927" v="932" actId="14100"/>
      <pc:docMkLst>
        <pc:docMk/>
      </pc:docMkLst>
      <pc:sldChg chg="add del">
        <pc:chgData name="Parinder Paul Singh" userId="S::nz340925@dal.ca::76f08a9b-69cb-4b99-9775-4aeda942b14a" providerId="AD" clId="Web-{2C1B21B4-FA54-CF03-3DA2-861EB33A40F0}" dt="2018-11-14T00:28:33.236" v="918"/>
        <pc:sldMkLst>
          <pc:docMk/>
          <pc:sldMk cId="2449256009" sldId="419"/>
        </pc:sldMkLst>
      </pc:sldChg>
      <pc:sldChg chg="addSp modSp">
        <pc:chgData name="Parinder Paul Singh" userId="S::nz340925@dal.ca::76f08a9b-69cb-4b99-9775-4aeda942b14a" providerId="AD" clId="Web-{2C1B21B4-FA54-CF03-3DA2-861EB33A40F0}" dt="2018-11-13T19:34:07.216" v="913" actId="14100"/>
        <pc:sldMkLst>
          <pc:docMk/>
          <pc:sldMk cId="942612059" sldId="423"/>
        </pc:sldMkLst>
        <pc:spChg chg="mod">
          <ac:chgData name="Parinder Paul Singh" userId="S::nz340925@dal.ca::76f08a9b-69cb-4b99-9775-4aeda942b14a" providerId="AD" clId="Web-{2C1B21B4-FA54-CF03-3DA2-861EB33A40F0}" dt="2018-11-13T19:09:11.568" v="23" actId="20577"/>
          <ac:spMkLst>
            <pc:docMk/>
            <pc:sldMk cId="942612059" sldId="423"/>
            <ac:spMk id="2" creationId="{EDA58E3E-545C-442D-A672-FC1784BC7800}"/>
          </ac:spMkLst>
        </pc:spChg>
        <pc:spChg chg="mod">
          <ac:chgData name="Parinder Paul Singh" userId="S::nz340925@dal.ca::76f08a9b-69cb-4b99-9775-4aeda942b14a" providerId="AD" clId="Web-{2C1B21B4-FA54-CF03-3DA2-861EB33A40F0}" dt="2018-11-13T19:12:26.678" v="208" actId="20577"/>
          <ac:spMkLst>
            <pc:docMk/>
            <pc:sldMk cId="942612059" sldId="423"/>
            <ac:spMk id="3" creationId="{88A5345E-46F9-4B45-B75F-9029790C3DAA}"/>
          </ac:spMkLst>
        </pc:spChg>
        <pc:spChg chg="add mod">
          <ac:chgData name="Parinder Paul Singh" userId="S::nz340925@dal.ca::76f08a9b-69cb-4b99-9775-4aeda942b14a" providerId="AD" clId="Web-{2C1B21B4-FA54-CF03-3DA2-861EB33A40F0}" dt="2018-11-13T19:34:07.216" v="913" actId="14100"/>
          <ac:spMkLst>
            <pc:docMk/>
            <pc:sldMk cId="942612059" sldId="423"/>
            <ac:spMk id="6" creationId="{E862F459-1DE9-47A5-B4EA-B1B4A46F18CF}"/>
          </ac:spMkLst>
        </pc:spChg>
        <pc:picChg chg="add mod">
          <ac:chgData name="Parinder Paul Singh" userId="S::nz340925@dal.ca::76f08a9b-69cb-4b99-9775-4aeda942b14a" providerId="AD" clId="Web-{2C1B21B4-FA54-CF03-3DA2-861EB33A40F0}" dt="2018-11-13T19:22:56.603" v="570" actId="1076"/>
          <ac:picMkLst>
            <pc:docMk/>
            <pc:sldMk cId="942612059" sldId="423"/>
            <ac:picMk id="4" creationId="{5DB0D75A-6984-4C02-8764-0471BAA9B098}"/>
          </ac:picMkLst>
        </pc:picChg>
      </pc:sldChg>
      <pc:sldChg chg="addSp modSp new mod setBg">
        <pc:chgData name="Parinder Paul Singh" userId="S::nz340925@dal.ca::76f08a9b-69cb-4b99-9775-4aeda942b14a" providerId="AD" clId="Web-{2C1B21B4-FA54-CF03-3DA2-861EB33A40F0}" dt="2018-11-13T19:17:09.914" v="305" actId="14100"/>
        <pc:sldMkLst>
          <pc:docMk/>
          <pc:sldMk cId="2436457194" sldId="424"/>
        </pc:sldMkLst>
        <pc:spChg chg="mod">
          <ac:chgData name="Parinder Paul Singh" userId="S::nz340925@dal.ca::76f08a9b-69cb-4b99-9775-4aeda942b14a" providerId="AD" clId="Web-{2C1B21B4-FA54-CF03-3DA2-861EB33A40F0}" dt="2018-11-13T19:16:08.289" v="295"/>
          <ac:spMkLst>
            <pc:docMk/>
            <pc:sldMk cId="2436457194" sldId="424"/>
            <ac:spMk id="2" creationId="{E8F42931-52EA-4C5A-8E50-867E43E404DA}"/>
          </ac:spMkLst>
        </pc:spChg>
        <pc:spChg chg="mod">
          <ac:chgData name="Parinder Paul Singh" userId="S::nz340925@dal.ca::76f08a9b-69cb-4b99-9775-4aeda942b14a" providerId="AD" clId="Web-{2C1B21B4-FA54-CF03-3DA2-861EB33A40F0}" dt="2018-11-13T19:16:08.289" v="295"/>
          <ac:spMkLst>
            <pc:docMk/>
            <pc:sldMk cId="2436457194" sldId="424"/>
            <ac:spMk id="3" creationId="{6DE5B44E-917B-42B3-836E-73F55491033E}"/>
          </ac:spMkLst>
        </pc:spChg>
        <pc:spChg chg="add mod">
          <ac:chgData name="Parinder Paul Singh" userId="S::nz340925@dal.ca::76f08a9b-69cb-4b99-9775-4aeda942b14a" providerId="AD" clId="Web-{2C1B21B4-FA54-CF03-3DA2-861EB33A40F0}" dt="2018-11-13T19:17:09.914" v="305" actId="14100"/>
          <ac:spMkLst>
            <pc:docMk/>
            <pc:sldMk cId="2436457194" sldId="424"/>
            <ac:spMk id="6" creationId="{C946B763-67F8-40BF-B23B-5869FB5E9554}"/>
          </ac:spMkLst>
        </pc:spChg>
        <pc:spChg chg="add">
          <ac:chgData name="Parinder Paul Singh" userId="S::nz340925@dal.ca::76f08a9b-69cb-4b99-9775-4aeda942b14a" providerId="AD" clId="Web-{2C1B21B4-FA54-CF03-3DA2-861EB33A40F0}" dt="2018-11-13T19:16:08.289" v="295"/>
          <ac:spMkLst>
            <pc:docMk/>
            <pc:sldMk cId="2436457194" sldId="424"/>
            <ac:spMk id="9" creationId="{E446B7E6-8568-417F-959E-DB3D1E70F648}"/>
          </ac:spMkLst>
        </pc:spChg>
        <pc:picChg chg="add mod">
          <ac:chgData name="Parinder Paul Singh" userId="S::nz340925@dal.ca::76f08a9b-69cb-4b99-9775-4aeda942b14a" providerId="AD" clId="Web-{2C1B21B4-FA54-CF03-3DA2-861EB33A40F0}" dt="2018-11-13T19:16:30.211" v="298" actId="1076"/>
          <ac:picMkLst>
            <pc:docMk/>
            <pc:sldMk cId="2436457194" sldId="424"/>
            <ac:picMk id="4" creationId="{6976A743-BFAC-4F93-BFCB-7D9975EB1822}"/>
          </ac:picMkLst>
        </pc:picChg>
      </pc:sldChg>
      <pc:sldChg chg="addSp modSp add mod replId setBg setClrOvrMap">
        <pc:chgData name="Parinder Paul Singh" userId="S::nz340925@dal.ca::76f08a9b-69cb-4b99-9775-4aeda942b14a" providerId="AD" clId="Web-{2C1B21B4-FA54-CF03-3DA2-861EB33A40F0}" dt="2018-11-13T19:27:33.324" v="861" actId="20577"/>
        <pc:sldMkLst>
          <pc:docMk/>
          <pc:sldMk cId="4205424245" sldId="425"/>
        </pc:sldMkLst>
        <pc:spChg chg="mod">
          <ac:chgData name="Parinder Paul Singh" userId="S::nz340925@dal.ca::76f08a9b-69cb-4b99-9775-4aeda942b14a" providerId="AD" clId="Web-{2C1B21B4-FA54-CF03-3DA2-861EB33A40F0}" dt="2018-11-13T19:18:51.962" v="364"/>
          <ac:spMkLst>
            <pc:docMk/>
            <pc:sldMk cId="4205424245" sldId="425"/>
            <ac:spMk id="2" creationId="{E8F42931-52EA-4C5A-8E50-867E43E404DA}"/>
          </ac:spMkLst>
        </pc:spChg>
        <pc:spChg chg="mod">
          <ac:chgData name="Parinder Paul Singh" userId="S::nz340925@dal.ca::76f08a9b-69cb-4b99-9775-4aeda942b14a" providerId="AD" clId="Web-{2C1B21B4-FA54-CF03-3DA2-861EB33A40F0}" dt="2018-11-13T19:27:33.324" v="861" actId="20577"/>
          <ac:spMkLst>
            <pc:docMk/>
            <pc:sldMk cId="4205424245" sldId="425"/>
            <ac:spMk id="3" creationId="{6DE5B44E-917B-42B3-836E-73F55491033E}"/>
          </ac:spMkLst>
        </pc:spChg>
        <pc:spChg chg="add">
          <ac:chgData name="Parinder Paul Singh" userId="S::nz340925@dal.ca::76f08a9b-69cb-4b99-9775-4aeda942b14a" providerId="AD" clId="Web-{2C1B21B4-FA54-CF03-3DA2-861EB33A40F0}" dt="2018-11-13T19:18:51.962" v="364"/>
          <ac:spMkLst>
            <pc:docMk/>
            <pc:sldMk cId="4205424245" sldId="425"/>
            <ac:spMk id="9" creationId="{E2264E67-6F59-4D8D-8E5F-8245B0FEAE76}"/>
          </ac:spMkLst>
        </pc:spChg>
        <pc:spChg chg="add">
          <ac:chgData name="Parinder Paul Singh" userId="S::nz340925@dal.ca::76f08a9b-69cb-4b99-9775-4aeda942b14a" providerId="AD" clId="Web-{2C1B21B4-FA54-CF03-3DA2-861EB33A40F0}" dt="2018-11-13T19:18:51.962" v="364"/>
          <ac:spMkLst>
            <pc:docMk/>
            <pc:sldMk cId="4205424245" sldId="425"/>
            <ac:spMk id="11" creationId="{158E1C6E-D299-4F5D-B15B-155EBF7F62FD}"/>
          </ac:spMkLst>
        </pc:spChg>
        <pc:picChg chg="add mod">
          <ac:chgData name="Parinder Paul Singh" userId="S::nz340925@dal.ca::76f08a9b-69cb-4b99-9775-4aeda942b14a" providerId="AD" clId="Web-{2C1B21B4-FA54-CF03-3DA2-861EB33A40F0}" dt="2018-11-13T19:21:46.494" v="542" actId="14100"/>
          <ac:picMkLst>
            <pc:docMk/>
            <pc:sldMk cId="4205424245" sldId="425"/>
            <ac:picMk id="4" creationId="{D830DE60-DABB-4C18-BC8E-ABB20A663C82}"/>
          </ac:picMkLst>
        </pc:picChg>
      </pc:sldChg>
      <pc:sldChg chg="addSp modSp add mod replId setBg setClrOvrMap">
        <pc:chgData name="Parinder Paul Singh" userId="S::nz340925@dal.ca::76f08a9b-69cb-4b99-9775-4aeda942b14a" providerId="AD" clId="Web-{2C1B21B4-FA54-CF03-3DA2-861EB33A40F0}" dt="2018-11-13T19:27:53.543" v="881" actId="20577"/>
        <pc:sldMkLst>
          <pc:docMk/>
          <pc:sldMk cId="2554748448" sldId="426"/>
        </pc:sldMkLst>
        <pc:spChg chg="mod">
          <ac:chgData name="Parinder Paul Singh" userId="S::nz340925@dal.ca::76f08a9b-69cb-4b99-9775-4aeda942b14a" providerId="AD" clId="Web-{2C1B21B4-FA54-CF03-3DA2-861EB33A40F0}" dt="2018-11-13T19:26:25.026" v="830"/>
          <ac:spMkLst>
            <pc:docMk/>
            <pc:sldMk cId="2554748448" sldId="426"/>
            <ac:spMk id="2" creationId="{E8F42931-52EA-4C5A-8E50-867E43E404DA}"/>
          </ac:spMkLst>
        </pc:spChg>
        <pc:spChg chg="mod">
          <ac:chgData name="Parinder Paul Singh" userId="S::nz340925@dal.ca::76f08a9b-69cb-4b99-9775-4aeda942b14a" providerId="AD" clId="Web-{2C1B21B4-FA54-CF03-3DA2-861EB33A40F0}" dt="2018-11-13T19:27:53.543" v="881" actId="20577"/>
          <ac:spMkLst>
            <pc:docMk/>
            <pc:sldMk cId="2554748448" sldId="426"/>
            <ac:spMk id="3" creationId="{6DE5B44E-917B-42B3-836E-73F55491033E}"/>
          </ac:spMkLst>
        </pc:spChg>
        <pc:spChg chg="add">
          <ac:chgData name="Parinder Paul Singh" userId="S::nz340925@dal.ca::76f08a9b-69cb-4b99-9775-4aeda942b14a" providerId="AD" clId="Web-{2C1B21B4-FA54-CF03-3DA2-861EB33A40F0}" dt="2018-11-13T19:26:25.026" v="830"/>
          <ac:spMkLst>
            <pc:docMk/>
            <pc:sldMk cId="2554748448" sldId="426"/>
            <ac:spMk id="9" creationId="{E2264E67-6F59-4D8D-8E5F-8245B0FEAE76}"/>
          </ac:spMkLst>
        </pc:spChg>
        <pc:spChg chg="add">
          <ac:chgData name="Parinder Paul Singh" userId="S::nz340925@dal.ca::76f08a9b-69cb-4b99-9775-4aeda942b14a" providerId="AD" clId="Web-{2C1B21B4-FA54-CF03-3DA2-861EB33A40F0}" dt="2018-11-13T19:26:25.026" v="830"/>
          <ac:spMkLst>
            <pc:docMk/>
            <pc:sldMk cId="2554748448" sldId="426"/>
            <ac:spMk id="11" creationId="{158E1C6E-D299-4F5D-B15B-155EBF7F62FD}"/>
          </ac:spMkLst>
        </pc:spChg>
        <pc:picChg chg="add mod">
          <ac:chgData name="Parinder Paul Singh" userId="S::nz340925@dal.ca::76f08a9b-69cb-4b99-9775-4aeda942b14a" providerId="AD" clId="Web-{2C1B21B4-FA54-CF03-3DA2-861EB33A40F0}" dt="2018-11-13T19:26:35.870" v="834" actId="14100"/>
          <ac:picMkLst>
            <pc:docMk/>
            <pc:sldMk cId="2554748448" sldId="426"/>
            <ac:picMk id="4" creationId="{1175F186-47AE-4D3F-8FEC-9B61FA8349A8}"/>
          </ac:picMkLst>
        </pc:picChg>
      </pc:sldChg>
      <pc:sldChg chg="addSp modSp add mod replId setBg setClrOvrMap">
        <pc:chgData name="Parinder Paul Singh" userId="S::nz340925@dal.ca::76f08a9b-69cb-4b99-9775-4aeda942b14a" providerId="AD" clId="Web-{2C1B21B4-FA54-CF03-3DA2-861EB33A40F0}" dt="2018-11-13T19:30:37.434" v="906" actId="14100"/>
        <pc:sldMkLst>
          <pc:docMk/>
          <pc:sldMk cId="2294569240" sldId="427"/>
        </pc:sldMkLst>
        <pc:spChg chg="mod">
          <ac:chgData name="Parinder Paul Singh" userId="S::nz340925@dal.ca::76f08a9b-69cb-4b99-9775-4aeda942b14a" providerId="AD" clId="Web-{2C1B21B4-FA54-CF03-3DA2-861EB33A40F0}" dt="2018-11-13T19:28:50.574" v="898"/>
          <ac:spMkLst>
            <pc:docMk/>
            <pc:sldMk cId="2294569240" sldId="427"/>
            <ac:spMk id="2" creationId="{E8F42931-52EA-4C5A-8E50-867E43E404DA}"/>
          </ac:spMkLst>
        </pc:spChg>
        <pc:spChg chg="mod">
          <ac:chgData name="Parinder Paul Singh" userId="S::nz340925@dal.ca::76f08a9b-69cb-4b99-9775-4aeda942b14a" providerId="AD" clId="Web-{2C1B21B4-FA54-CF03-3DA2-861EB33A40F0}" dt="2018-11-13T19:29:06.387" v="903" actId="20577"/>
          <ac:spMkLst>
            <pc:docMk/>
            <pc:sldMk cId="2294569240" sldId="427"/>
            <ac:spMk id="3" creationId="{6DE5B44E-917B-42B3-836E-73F55491033E}"/>
          </ac:spMkLst>
        </pc:spChg>
        <pc:spChg chg="add">
          <ac:chgData name="Parinder Paul Singh" userId="S::nz340925@dal.ca::76f08a9b-69cb-4b99-9775-4aeda942b14a" providerId="AD" clId="Web-{2C1B21B4-FA54-CF03-3DA2-861EB33A40F0}" dt="2018-11-13T19:28:50.574" v="898"/>
          <ac:spMkLst>
            <pc:docMk/>
            <pc:sldMk cId="2294569240" sldId="427"/>
            <ac:spMk id="9" creationId="{133F8CB7-795C-4272-9073-64D8CF97F220}"/>
          </ac:spMkLst>
        </pc:spChg>
        <pc:spChg chg="add">
          <ac:chgData name="Parinder Paul Singh" userId="S::nz340925@dal.ca::76f08a9b-69cb-4b99-9775-4aeda942b14a" providerId="AD" clId="Web-{2C1B21B4-FA54-CF03-3DA2-861EB33A40F0}" dt="2018-11-13T19:28:50.574" v="898"/>
          <ac:spMkLst>
            <pc:docMk/>
            <pc:sldMk cId="2294569240" sldId="427"/>
            <ac:spMk id="11" creationId="{180DE8A2-73B1-4AFE-8FB9-BE4B66F39812}"/>
          </ac:spMkLst>
        </pc:spChg>
        <pc:spChg chg="add">
          <ac:chgData name="Parinder Paul Singh" userId="S::nz340925@dal.ca::76f08a9b-69cb-4b99-9775-4aeda942b14a" providerId="AD" clId="Web-{2C1B21B4-FA54-CF03-3DA2-861EB33A40F0}" dt="2018-11-13T19:28:50.574" v="898"/>
          <ac:spMkLst>
            <pc:docMk/>
            <pc:sldMk cId="2294569240" sldId="427"/>
            <ac:spMk id="13" creationId="{E5ADB140-E61F-4DA4-A342-F5EF70772D7A}"/>
          </ac:spMkLst>
        </pc:spChg>
        <pc:picChg chg="add mod">
          <ac:chgData name="Parinder Paul Singh" userId="S::nz340925@dal.ca::76f08a9b-69cb-4b99-9775-4aeda942b14a" providerId="AD" clId="Web-{2C1B21B4-FA54-CF03-3DA2-861EB33A40F0}" dt="2018-11-13T19:30:37.434" v="906" actId="14100"/>
          <ac:picMkLst>
            <pc:docMk/>
            <pc:sldMk cId="2294569240" sldId="427"/>
            <ac:picMk id="4" creationId="{7E700937-C239-4E0B-8FC6-F9683696F4A6}"/>
          </ac:picMkLst>
        </pc:picChg>
      </pc:sldChg>
      <pc:sldChg chg="new del">
        <pc:chgData name="Parinder Paul Singh" userId="S::nz340925@dal.ca::76f08a9b-69cb-4b99-9775-4aeda942b14a" providerId="AD" clId="Web-{2C1B21B4-FA54-CF03-3DA2-861EB33A40F0}" dt="2018-11-14T00:28:36.752" v="919"/>
        <pc:sldMkLst>
          <pc:docMk/>
          <pc:sldMk cId="3607406507" sldId="428"/>
        </pc:sldMkLst>
      </pc:sldChg>
      <pc:sldChg chg="addSp delSp modSp new mod setBg modClrScheme setClrOvrMap chgLayout">
        <pc:chgData name="Parinder Paul Singh" userId="S::nz340925@dal.ca::76f08a9b-69cb-4b99-9775-4aeda942b14a" providerId="AD" clId="Web-{2C1B21B4-FA54-CF03-3DA2-861EB33A40F0}" dt="2018-11-14T00:29:49.927" v="932" actId="14100"/>
        <pc:sldMkLst>
          <pc:docMk/>
          <pc:sldMk cId="4182502399" sldId="428"/>
        </pc:sldMkLst>
        <pc:spChg chg="add del mod ord">
          <ac:chgData name="Parinder Paul Singh" userId="S::nz340925@dal.ca::76f08a9b-69cb-4b99-9775-4aeda942b14a" providerId="AD" clId="Web-{2C1B21B4-FA54-CF03-3DA2-861EB33A40F0}" dt="2018-11-14T00:29:35.942" v="928"/>
          <ac:spMkLst>
            <pc:docMk/>
            <pc:sldMk cId="4182502399" sldId="428"/>
            <ac:spMk id="4" creationId="{3AD14B48-408B-4928-8FE8-5334F384FC05}"/>
          </ac:spMkLst>
        </pc:spChg>
        <pc:spChg chg="add">
          <ac:chgData name="Parinder Paul Singh" userId="S::nz340925@dal.ca::76f08a9b-69cb-4b99-9775-4aeda942b14a" providerId="AD" clId="Web-{2C1B21B4-FA54-CF03-3DA2-861EB33A40F0}" dt="2018-11-14T00:29:25.754" v="926"/>
          <ac:spMkLst>
            <pc:docMk/>
            <pc:sldMk cId="4182502399" sldId="428"/>
            <ac:spMk id="9" creationId="{133F8CB7-795C-4272-9073-64D8CF97F220}"/>
          </ac:spMkLst>
        </pc:spChg>
        <pc:spChg chg="add">
          <ac:chgData name="Parinder Paul Singh" userId="S::nz340925@dal.ca::76f08a9b-69cb-4b99-9775-4aeda942b14a" providerId="AD" clId="Web-{2C1B21B4-FA54-CF03-3DA2-861EB33A40F0}" dt="2018-11-14T00:29:25.754" v="926"/>
          <ac:spMkLst>
            <pc:docMk/>
            <pc:sldMk cId="4182502399" sldId="428"/>
            <ac:spMk id="11" creationId="{180DE8A2-73B1-4AFE-8FB9-BE4B66F39812}"/>
          </ac:spMkLst>
        </pc:spChg>
        <pc:spChg chg="add">
          <ac:chgData name="Parinder Paul Singh" userId="S::nz340925@dal.ca::76f08a9b-69cb-4b99-9775-4aeda942b14a" providerId="AD" clId="Web-{2C1B21B4-FA54-CF03-3DA2-861EB33A40F0}" dt="2018-11-14T00:29:25.754" v="926"/>
          <ac:spMkLst>
            <pc:docMk/>
            <pc:sldMk cId="4182502399" sldId="428"/>
            <ac:spMk id="13" creationId="{E5ADB140-E61F-4DA4-A342-F5EF70772D7A}"/>
          </ac:spMkLst>
        </pc:spChg>
        <pc:picChg chg="add mod ord">
          <ac:chgData name="Parinder Paul Singh" userId="S::nz340925@dal.ca::76f08a9b-69cb-4b99-9775-4aeda942b14a" providerId="AD" clId="Web-{2C1B21B4-FA54-CF03-3DA2-861EB33A40F0}" dt="2018-11-14T00:29:49.927" v="932" actId="14100"/>
          <ac:picMkLst>
            <pc:docMk/>
            <pc:sldMk cId="4182502399" sldId="428"/>
            <ac:picMk id="2" creationId="{FE07D78C-93DF-465F-8E70-11BA79C51482}"/>
          </ac:picMkLst>
        </pc:picChg>
      </pc:sldChg>
      <pc:sldChg chg="new del">
        <pc:chgData name="Parinder Paul Singh" userId="S::nz340925@dal.ca::76f08a9b-69cb-4b99-9775-4aeda942b14a" providerId="AD" clId="Web-{2C1B21B4-FA54-CF03-3DA2-861EB33A40F0}" dt="2018-11-14T00:28:28.627" v="916"/>
        <pc:sldMkLst>
          <pc:docMk/>
          <pc:sldMk cId="1472639862" sldId="429"/>
        </pc:sldMkLst>
      </pc:sldChg>
    </pc:docChg>
  </pc:docChgLst>
  <pc:docChgLst>
    <pc:chgData name="Parinder Paul Singh" userId="S::nz340925@dal.ca::76f08a9b-69cb-4b99-9775-4aeda942b14a" providerId="AD" clId="Web-{D8598FBF-C269-75A7-4022-F760495609A0}"/>
    <pc:docChg chg="addSld delSld modSld">
      <pc:chgData name="Parinder Paul Singh" userId="S::nz340925@dal.ca::76f08a9b-69cb-4b99-9775-4aeda942b14a" providerId="AD" clId="Web-{D8598FBF-C269-75A7-4022-F760495609A0}" dt="2018-10-08T10:53:28.629" v="2500" actId="20577"/>
      <pc:docMkLst>
        <pc:docMk/>
      </pc:docMkLst>
      <pc:sldChg chg="modSp">
        <pc:chgData name="Parinder Paul Singh" userId="S::nz340925@dal.ca::76f08a9b-69cb-4b99-9775-4aeda942b14a" providerId="AD" clId="Web-{D8598FBF-C269-75A7-4022-F760495609A0}" dt="2018-10-08T04:51:38.861" v="58" actId="20577"/>
        <pc:sldMkLst>
          <pc:docMk/>
          <pc:sldMk cId="993130523" sldId="337"/>
        </pc:sldMkLst>
        <pc:spChg chg="mod">
          <ac:chgData name="Parinder Paul Singh" userId="S::nz340925@dal.ca::76f08a9b-69cb-4b99-9775-4aeda942b14a" providerId="AD" clId="Web-{D8598FBF-C269-75A7-4022-F760495609A0}" dt="2018-10-08T04:51:38.861" v="58" actId="20577"/>
          <ac:spMkLst>
            <pc:docMk/>
            <pc:sldMk cId="993130523" sldId="337"/>
            <ac:spMk id="3" creationId="{69F4AB34-0927-4900-BADE-6D07878F1BD3}"/>
          </ac:spMkLst>
        </pc:spChg>
      </pc:sldChg>
      <pc:sldChg chg="addSp delSp modSp new mod setBg setClrOvrMap">
        <pc:chgData name="Parinder Paul Singh" userId="S::nz340925@dal.ca::76f08a9b-69cb-4b99-9775-4aeda942b14a" providerId="AD" clId="Web-{D8598FBF-C269-75A7-4022-F760495609A0}" dt="2018-10-08T05:08:07.152" v="363" actId="20577"/>
        <pc:sldMkLst>
          <pc:docMk/>
          <pc:sldMk cId="2161992832" sldId="338"/>
        </pc:sldMkLst>
        <pc:spChg chg="mod ord">
          <ac:chgData name="Parinder Paul Singh" userId="S::nz340925@dal.ca::76f08a9b-69cb-4b99-9775-4aeda942b14a" providerId="AD" clId="Web-{D8598FBF-C269-75A7-4022-F760495609A0}" dt="2018-10-08T05:04:46.632" v="81"/>
          <ac:spMkLst>
            <pc:docMk/>
            <pc:sldMk cId="2161992832" sldId="338"/>
            <ac:spMk id="2" creationId="{67DB3E04-E7DB-43B8-9107-D47497D5267A}"/>
          </ac:spMkLst>
        </pc:spChg>
        <pc:spChg chg="del">
          <ac:chgData name="Parinder Paul Singh" userId="S::nz340925@dal.ca::76f08a9b-69cb-4b99-9775-4aeda942b14a" providerId="AD" clId="Web-{D8598FBF-C269-75A7-4022-F760495609A0}" dt="2018-10-08T05:04:06.677" v="78"/>
          <ac:spMkLst>
            <pc:docMk/>
            <pc:sldMk cId="2161992832" sldId="338"/>
            <ac:spMk id="3" creationId="{83A254D1-A2C1-448A-B3AB-D65FA7AC490E}"/>
          </ac:spMkLst>
        </pc:spChg>
        <pc:spChg chg="add mod">
          <ac:chgData name="Parinder Paul Singh" userId="S::nz340925@dal.ca::76f08a9b-69cb-4b99-9775-4aeda942b14a" providerId="AD" clId="Web-{D8598FBF-C269-75A7-4022-F760495609A0}" dt="2018-10-08T05:08:07.152" v="363" actId="20577"/>
          <ac:spMkLst>
            <pc:docMk/>
            <pc:sldMk cId="2161992832" sldId="338"/>
            <ac:spMk id="6" creationId="{1D72C8FE-3BBF-4658-8BF1-9A9D38586C88}"/>
          </ac:spMkLst>
        </pc:spChg>
        <pc:spChg chg="add del">
          <ac:chgData name="Parinder Paul Singh" userId="S::nz340925@dal.ca::76f08a9b-69cb-4b99-9775-4aeda942b14a" providerId="AD" clId="Web-{D8598FBF-C269-75A7-4022-F760495609A0}" dt="2018-10-08T05:04:46.460" v="80"/>
          <ac:spMkLst>
            <pc:docMk/>
            <pc:sldMk cId="2161992832" sldId="338"/>
            <ac:spMk id="9" creationId="{E446B7E6-8568-417F-959E-DB3D1E70F648}"/>
          </ac:spMkLst>
        </pc:spChg>
        <pc:spChg chg="add del">
          <ac:chgData name="Parinder Paul Singh" userId="S::nz340925@dal.ca::76f08a9b-69cb-4b99-9775-4aeda942b14a" providerId="AD" clId="Web-{D8598FBF-C269-75A7-4022-F760495609A0}" dt="2018-10-08T05:04:46.460" v="80"/>
          <ac:spMkLst>
            <pc:docMk/>
            <pc:sldMk cId="2161992832" sldId="338"/>
            <ac:spMk id="11" creationId="{AFB83730-58A8-42CA-90B3-5D5D2D1B00BC}"/>
          </ac:spMkLst>
        </pc:spChg>
        <pc:spChg chg="add">
          <ac:chgData name="Parinder Paul Singh" userId="S::nz340925@dal.ca::76f08a9b-69cb-4b99-9775-4aeda942b14a" providerId="AD" clId="Web-{D8598FBF-C269-75A7-4022-F760495609A0}" dt="2018-10-08T05:04:46.632" v="81"/>
          <ac:spMkLst>
            <pc:docMk/>
            <pc:sldMk cId="2161992832" sldId="338"/>
            <ac:spMk id="12" creationId="{E2264E67-6F59-4D8D-8E5F-8245B0FEAE76}"/>
          </ac:spMkLst>
        </pc:spChg>
        <pc:spChg chg="add">
          <ac:chgData name="Parinder Paul Singh" userId="S::nz340925@dal.ca::76f08a9b-69cb-4b99-9775-4aeda942b14a" providerId="AD" clId="Web-{D8598FBF-C269-75A7-4022-F760495609A0}" dt="2018-10-08T05:04:46.632" v="81"/>
          <ac:spMkLst>
            <pc:docMk/>
            <pc:sldMk cId="2161992832" sldId="338"/>
            <ac:spMk id="14" creationId="{158E1C6E-D299-4F5D-B15B-155EBF7F62FD}"/>
          </ac:spMkLst>
        </pc:spChg>
        <pc:picChg chg="add mod">
          <ac:chgData name="Parinder Paul Singh" userId="S::nz340925@dal.ca::76f08a9b-69cb-4b99-9775-4aeda942b14a" providerId="AD" clId="Web-{D8598FBF-C269-75A7-4022-F760495609A0}" dt="2018-10-08T05:04:54.883" v="85" actId="14100"/>
          <ac:picMkLst>
            <pc:docMk/>
            <pc:sldMk cId="2161992832" sldId="338"/>
            <ac:picMk id="7" creationId="{1EDEEB13-C1EB-4EFC-AB70-9359BE1B9351}"/>
          </ac:picMkLst>
        </pc:picChg>
        <pc:picChg chg="add del mod ord replId">
          <ac:chgData name="Parinder Paul Singh" userId="S::nz340925@dal.ca::76f08a9b-69cb-4b99-9775-4aeda942b14a" providerId="AD" clId="Web-{D8598FBF-C269-75A7-4022-F760495609A0}" dt="2018-10-08T05:04:46.632" v="81"/>
          <ac:picMkLst>
            <pc:docMk/>
            <pc:sldMk cId="2161992832" sldId="338"/>
            <ac:picMk id="8" creationId="{1EDEEB13-C1EB-4EFC-AB70-9359BE1B9351}"/>
          </ac:picMkLst>
        </pc:picChg>
      </pc:sldChg>
      <pc:sldChg chg="addSp delSp modSp add mod replId setBg setClrOvrMap">
        <pc:chgData name="Parinder Paul Singh" userId="S::nz340925@dal.ca::76f08a9b-69cb-4b99-9775-4aeda942b14a" providerId="AD" clId="Web-{D8598FBF-C269-75A7-4022-F760495609A0}" dt="2018-10-08T05:16:36.087" v="566" actId="20577"/>
        <pc:sldMkLst>
          <pc:docMk/>
          <pc:sldMk cId="2278067074" sldId="339"/>
        </pc:sldMkLst>
        <pc:spChg chg="mod">
          <ac:chgData name="Parinder Paul Singh" userId="S::nz340925@dal.ca::76f08a9b-69cb-4b99-9775-4aeda942b14a" providerId="AD" clId="Web-{D8598FBF-C269-75A7-4022-F760495609A0}" dt="2018-10-08T05:13:44.789" v="367"/>
          <ac:spMkLst>
            <pc:docMk/>
            <pc:sldMk cId="2278067074" sldId="339"/>
            <ac:spMk id="2" creationId="{67DB3E04-E7DB-43B8-9107-D47497D5267A}"/>
          </ac:spMkLst>
        </pc:spChg>
        <pc:spChg chg="del">
          <ac:chgData name="Parinder Paul Singh" userId="S::nz340925@dal.ca::76f08a9b-69cb-4b99-9775-4aeda942b14a" providerId="AD" clId="Web-{D8598FBF-C269-75A7-4022-F760495609A0}" dt="2018-10-08T05:13:40.930" v="366"/>
          <ac:spMkLst>
            <pc:docMk/>
            <pc:sldMk cId="2278067074" sldId="339"/>
            <ac:spMk id="3" creationId="{83A254D1-A2C1-448A-B3AB-D65FA7AC490E}"/>
          </ac:spMkLst>
        </pc:spChg>
        <pc:spChg chg="add mod">
          <ac:chgData name="Parinder Paul Singh" userId="S::nz340925@dal.ca::76f08a9b-69cb-4b99-9775-4aeda942b14a" providerId="AD" clId="Web-{D8598FBF-C269-75A7-4022-F760495609A0}" dt="2018-10-08T05:14:25.869" v="375" actId="1076"/>
          <ac:spMkLst>
            <pc:docMk/>
            <pc:sldMk cId="2278067074" sldId="339"/>
            <ac:spMk id="4" creationId="{2A5106E8-662B-42C7-8968-C29CB49C91BA}"/>
          </ac:spMkLst>
        </pc:spChg>
        <pc:spChg chg="add mod">
          <ac:chgData name="Parinder Paul Singh" userId="S::nz340925@dal.ca::76f08a9b-69cb-4b99-9775-4aeda942b14a" providerId="AD" clId="Web-{D8598FBF-C269-75A7-4022-F760495609A0}" dt="2018-10-08T05:16:36.087" v="566" actId="20577"/>
          <ac:spMkLst>
            <pc:docMk/>
            <pc:sldMk cId="2278067074" sldId="339"/>
            <ac:spMk id="9" creationId="{48C93CE0-61C0-4AF1-AADB-EB8C3449EF14}"/>
          </ac:spMkLst>
        </pc:spChg>
        <pc:spChg chg="add">
          <ac:chgData name="Parinder Paul Singh" userId="S::nz340925@dal.ca::76f08a9b-69cb-4b99-9775-4aeda942b14a" providerId="AD" clId="Web-{D8598FBF-C269-75A7-4022-F760495609A0}" dt="2018-10-08T05:13:44.789" v="367"/>
          <ac:spMkLst>
            <pc:docMk/>
            <pc:sldMk cId="2278067074" sldId="339"/>
            <ac:spMk id="12" creationId="{A416E3E5-5186-46A4-AFBD-337387D3163D}"/>
          </ac:spMkLst>
        </pc:spChg>
        <pc:spChg chg="add">
          <ac:chgData name="Parinder Paul Singh" userId="S::nz340925@dal.ca::76f08a9b-69cb-4b99-9775-4aeda942b14a" providerId="AD" clId="Web-{D8598FBF-C269-75A7-4022-F760495609A0}" dt="2018-10-08T05:13:44.789" v="367"/>
          <ac:spMkLst>
            <pc:docMk/>
            <pc:sldMk cId="2278067074" sldId="339"/>
            <ac:spMk id="14" creationId="{7B8FAACC-353E-4F84-BA62-A5514185D9A9}"/>
          </ac:spMkLst>
        </pc:spChg>
        <pc:picChg chg="add del mod ord replId">
          <ac:chgData name="Parinder Paul Singh" userId="S::nz340925@dal.ca::76f08a9b-69cb-4b99-9775-4aeda942b14a" providerId="AD" clId="Web-{D8598FBF-C269-75A7-4022-F760495609A0}" dt="2018-10-08T05:13:44.789" v="367"/>
          <ac:picMkLst>
            <pc:docMk/>
            <pc:sldMk cId="2278067074" sldId="339"/>
            <ac:picMk id="6" creationId="{19FEC59B-1936-45A4-B8EB-D29734B412A6}"/>
          </ac:picMkLst>
        </pc:picChg>
        <pc:picChg chg="add mod">
          <ac:chgData name="Parinder Paul Singh" userId="S::nz340925@dal.ca::76f08a9b-69cb-4b99-9775-4aeda942b14a" providerId="AD" clId="Web-{D8598FBF-C269-75A7-4022-F760495609A0}" dt="2018-10-08T05:13:55.743" v="371" actId="14100"/>
          <ac:picMkLst>
            <pc:docMk/>
            <pc:sldMk cId="2278067074" sldId="339"/>
            <ac:picMk id="7" creationId="{19FEC59B-1936-45A4-B8EB-D29734B412A6}"/>
          </ac:picMkLst>
        </pc:picChg>
      </pc:sldChg>
      <pc:sldChg chg="modSp new">
        <pc:chgData name="Parinder Paul Singh" userId="S::nz340925@dal.ca::76f08a9b-69cb-4b99-9775-4aeda942b14a" providerId="AD" clId="Web-{D8598FBF-C269-75A7-4022-F760495609A0}" dt="2018-10-08T05:32:41.354" v="755" actId="20577"/>
        <pc:sldMkLst>
          <pc:docMk/>
          <pc:sldMk cId="1884654123" sldId="340"/>
        </pc:sldMkLst>
        <pc:spChg chg="mod">
          <ac:chgData name="Parinder Paul Singh" userId="S::nz340925@dal.ca::76f08a9b-69cb-4b99-9775-4aeda942b14a" providerId="AD" clId="Web-{D8598FBF-C269-75A7-4022-F760495609A0}" dt="2018-10-08T05:31:03.085" v="584" actId="20577"/>
          <ac:spMkLst>
            <pc:docMk/>
            <pc:sldMk cId="1884654123" sldId="340"/>
            <ac:spMk id="2" creationId="{C5A8DA47-6E99-4ECE-A588-801571FC45BA}"/>
          </ac:spMkLst>
        </pc:spChg>
        <pc:spChg chg="mod">
          <ac:chgData name="Parinder Paul Singh" userId="S::nz340925@dal.ca::76f08a9b-69cb-4b99-9775-4aeda942b14a" providerId="AD" clId="Web-{D8598FBF-C269-75A7-4022-F760495609A0}" dt="2018-10-08T05:32:41.354" v="755" actId="20577"/>
          <ac:spMkLst>
            <pc:docMk/>
            <pc:sldMk cId="1884654123" sldId="340"/>
            <ac:spMk id="3" creationId="{5EF3508B-56EC-44E9-8B92-CABCC6FFE92A}"/>
          </ac:spMkLst>
        </pc:spChg>
      </pc:sldChg>
      <pc:sldChg chg="addSp delSp modSp add replId">
        <pc:chgData name="Parinder Paul Singh" userId="S::nz340925@dal.ca::76f08a9b-69cb-4b99-9775-4aeda942b14a" providerId="AD" clId="Web-{D8598FBF-C269-75A7-4022-F760495609A0}" dt="2018-10-08T05:40:44.381" v="765" actId="14100"/>
        <pc:sldMkLst>
          <pc:docMk/>
          <pc:sldMk cId="972112061" sldId="341"/>
        </pc:sldMkLst>
        <pc:spChg chg="del">
          <ac:chgData name="Parinder Paul Singh" userId="S::nz340925@dal.ca::76f08a9b-69cb-4b99-9775-4aeda942b14a" providerId="AD" clId="Web-{D8598FBF-C269-75A7-4022-F760495609A0}" dt="2018-10-08T05:40:21.454" v="758"/>
          <ac:spMkLst>
            <pc:docMk/>
            <pc:sldMk cId="972112061" sldId="341"/>
            <ac:spMk id="3" creationId="{5EF3508B-56EC-44E9-8B92-CABCC6FFE92A}"/>
          </ac:spMkLst>
        </pc:spChg>
        <pc:picChg chg="add mod ord">
          <ac:chgData name="Parinder Paul Singh" userId="S::nz340925@dal.ca::76f08a9b-69cb-4b99-9775-4aeda942b14a" providerId="AD" clId="Web-{D8598FBF-C269-75A7-4022-F760495609A0}" dt="2018-10-08T05:40:44.381" v="765" actId="14100"/>
          <ac:picMkLst>
            <pc:docMk/>
            <pc:sldMk cId="972112061" sldId="341"/>
            <ac:picMk id="4" creationId="{5CB974A3-44FB-4902-B701-250CA9EFE2FD}"/>
          </ac:picMkLst>
        </pc:picChg>
      </pc:sldChg>
      <pc:sldChg chg="addSp modSp new mod setBg setClrOvrMap">
        <pc:chgData name="Parinder Paul Singh" userId="S::nz340925@dal.ca::76f08a9b-69cb-4b99-9775-4aeda942b14a" providerId="AD" clId="Web-{D8598FBF-C269-75A7-4022-F760495609A0}" dt="2018-10-08T06:26:23.623" v="1609" actId="20577"/>
        <pc:sldMkLst>
          <pc:docMk/>
          <pc:sldMk cId="1527301199" sldId="342"/>
        </pc:sldMkLst>
        <pc:spChg chg="mod">
          <ac:chgData name="Parinder Paul Singh" userId="S::nz340925@dal.ca::76f08a9b-69cb-4b99-9775-4aeda942b14a" providerId="AD" clId="Web-{D8598FBF-C269-75A7-4022-F760495609A0}" dt="2018-10-08T06:17:34.012" v="1597"/>
          <ac:spMkLst>
            <pc:docMk/>
            <pc:sldMk cId="1527301199" sldId="342"/>
            <ac:spMk id="2" creationId="{650E1BCD-18AF-47F1-9894-2BB5904141D2}"/>
          </ac:spMkLst>
        </pc:spChg>
        <pc:spChg chg="mod ord">
          <ac:chgData name="Parinder Paul Singh" userId="S::nz340925@dal.ca::76f08a9b-69cb-4b99-9775-4aeda942b14a" providerId="AD" clId="Web-{D8598FBF-C269-75A7-4022-F760495609A0}" dt="2018-10-08T06:26:23.623" v="1609" actId="20577"/>
          <ac:spMkLst>
            <pc:docMk/>
            <pc:sldMk cId="1527301199" sldId="342"/>
            <ac:spMk id="3" creationId="{7F48F1D7-874F-4E05-9674-AFDB2FEABE69}"/>
          </ac:spMkLst>
        </pc:spChg>
        <pc:spChg chg="add mod">
          <ac:chgData name="Parinder Paul Singh" userId="S::nz340925@dal.ca::76f08a9b-69cb-4b99-9775-4aeda942b14a" providerId="AD" clId="Web-{D8598FBF-C269-75A7-4022-F760495609A0}" dt="2018-10-08T06:18:02.877" v="1606" actId="1076"/>
          <ac:spMkLst>
            <pc:docMk/>
            <pc:sldMk cId="1527301199" sldId="342"/>
            <ac:spMk id="6" creationId="{F434BD8B-C0B3-40B1-A2D0-9D53DAE4723B}"/>
          </ac:spMkLst>
        </pc:spChg>
        <pc:spChg chg="add">
          <ac:chgData name="Parinder Paul Singh" userId="S::nz340925@dal.ca::76f08a9b-69cb-4b99-9775-4aeda942b14a" providerId="AD" clId="Web-{D8598FBF-C269-75A7-4022-F760495609A0}" dt="2018-10-08T06:17:34.012" v="1597"/>
          <ac:spMkLst>
            <pc:docMk/>
            <pc:sldMk cId="1527301199" sldId="342"/>
            <ac:spMk id="9" creationId="{A416E3E5-5186-46A4-AFBD-337387D3163D}"/>
          </ac:spMkLst>
        </pc:spChg>
        <pc:spChg chg="add">
          <ac:chgData name="Parinder Paul Singh" userId="S::nz340925@dal.ca::76f08a9b-69cb-4b99-9775-4aeda942b14a" providerId="AD" clId="Web-{D8598FBF-C269-75A7-4022-F760495609A0}" dt="2018-10-08T06:17:34.012" v="1597"/>
          <ac:spMkLst>
            <pc:docMk/>
            <pc:sldMk cId="1527301199" sldId="342"/>
            <ac:spMk id="11" creationId="{7B8FAACC-353E-4F84-BA62-A5514185D9A9}"/>
          </ac:spMkLst>
        </pc:spChg>
        <pc:picChg chg="add mod">
          <ac:chgData name="Parinder Paul Singh" userId="S::nz340925@dal.ca::76f08a9b-69cb-4b99-9775-4aeda942b14a" providerId="AD" clId="Web-{D8598FBF-C269-75A7-4022-F760495609A0}" dt="2018-10-08T06:17:47.607" v="1602" actId="14100"/>
          <ac:picMkLst>
            <pc:docMk/>
            <pc:sldMk cId="1527301199" sldId="342"/>
            <ac:picMk id="4" creationId="{4C30CB4F-2792-409B-B78B-70BFC73CEC04}"/>
          </ac:picMkLst>
        </pc:picChg>
      </pc:sldChg>
      <pc:sldChg chg="addSp delSp modSp new mod setBg setClrOvrMap">
        <pc:chgData name="Parinder Paul Singh" userId="S::nz340925@dal.ca::76f08a9b-69cb-4b99-9775-4aeda942b14a" providerId="AD" clId="Web-{D8598FBF-C269-75A7-4022-F760495609A0}" dt="2018-10-08T07:10:51.721" v="1999" actId="20577"/>
        <pc:sldMkLst>
          <pc:docMk/>
          <pc:sldMk cId="1174112428" sldId="343"/>
        </pc:sldMkLst>
        <pc:spChg chg="mod">
          <ac:chgData name="Parinder Paul Singh" userId="S::nz340925@dal.ca::76f08a9b-69cb-4b99-9775-4aeda942b14a" providerId="AD" clId="Web-{D8598FBF-C269-75A7-4022-F760495609A0}" dt="2018-10-08T07:05:56.854" v="1613"/>
          <ac:spMkLst>
            <pc:docMk/>
            <pc:sldMk cId="1174112428" sldId="343"/>
            <ac:spMk id="2" creationId="{453AD733-E9BC-41C2-B8FF-B056BEC1F78C}"/>
          </ac:spMkLst>
        </pc:spChg>
        <pc:spChg chg="del">
          <ac:chgData name="Parinder Paul Singh" userId="S::nz340925@dal.ca::76f08a9b-69cb-4b99-9775-4aeda942b14a" providerId="AD" clId="Web-{D8598FBF-C269-75A7-4022-F760495609A0}" dt="2018-10-08T07:05:52.885" v="1611"/>
          <ac:spMkLst>
            <pc:docMk/>
            <pc:sldMk cId="1174112428" sldId="343"/>
            <ac:spMk id="3" creationId="{337538B3-A7AA-467C-800E-392296300C90}"/>
          </ac:spMkLst>
        </pc:spChg>
        <pc:spChg chg="add mod">
          <ac:chgData name="Parinder Paul Singh" userId="S::nz340925@dal.ca::76f08a9b-69cb-4b99-9775-4aeda942b14a" providerId="AD" clId="Web-{D8598FBF-C269-75A7-4022-F760495609A0}" dt="2018-10-08T07:10:51.721" v="1999" actId="20577"/>
          <ac:spMkLst>
            <pc:docMk/>
            <pc:sldMk cId="1174112428" sldId="343"/>
            <ac:spMk id="9" creationId="{3462BF94-9316-4B0C-9DB6-2910B78E264C}"/>
          </ac:spMkLst>
        </pc:spChg>
        <pc:spChg chg="add">
          <ac:chgData name="Parinder Paul Singh" userId="S::nz340925@dal.ca::76f08a9b-69cb-4b99-9775-4aeda942b14a" providerId="AD" clId="Web-{D8598FBF-C269-75A7-4022-F760495609A0}" dt="2018-10-08T07:05:56.854" v="1613"/>
          <ac:spMkLst>
            <pc:docMk/>
            <pc:sldMk cId="1174112428" sldId="343"/>
            <ac:spMk id="12" creationId="{A416E3E5-5186-46A4-AFBD-337387D3163D}"/>
          </ac:spMkLst>
        </pc:spChg>
        <pc:spChg chg="add">
          <ac:chgData name="Parinder Paul Singh" userId="S::nz340925@dal.ca::76f08a9b-69cb-4b99-9775-4aeda942b14a" providerId="AD" clId="Web-{D8598FBF-C269-75A7-4022-F760495609A0}" dt="2018-10-08T07:05:56.854" v="1613"/>
          <ac:spMkLst>
            <pc:docMk/>
            <pc:sldMk cId="1174112428" sldId="343"/>
            <ac:spMk id="14" creationId="{7B8FAACC-353E-4F84-BA62-A5514185D9A9}"/>
          </ac:spMkLst>
        </pc:spChg>
        <pc:picChg chg="add del mod ord replId">
          <ac:chgData name="Parinder Paul Singh" userId="S::nz340925@dal.ca::76f08a9b-69cb-4b99-9775-4aeda942b14a" providerId="AD" clId="Web-{D8598FBF-C269-75A7-4022-F760495609A0}" dt="2018-10-08T07:05:56.854" v="1613"/>
          <ac:picMkLst>
            <pc:docMk/>
            <pc:sldMk cId="1174112428" sldId="343"/>
            <ac:picMk id="6" creationId="{F6F3618C-9D92-4026-93CB-BBA8A3B825E1}"/>
          </ac:picMkLst>
        </pc:picChg>
        <pc:picChg chg="add mod">
          <ac:chgData name="Parinder Paul Singh" userId="S::nz340925@dal.ca::76f08a9b-69cb-4b99-9775-4aeda942b14a" providerId="AD" clId="Web-{D8598FBF-C269-75A7-4022-F760495609A0}" dt="2018-10-08T07:06:07.573" v="1617" actId="14100"/>
          <ac:picMkLst>
            <pc:docMk/>
            <pc:sldMk cId="1174112428" sldId="343"/>
            <ac:picMk id="7" creationId="{F6F3618C-9D92-4026-93CB-BBA8A3B825E1}"/>
          </ac:picMkLst>
        </pc:picChg>
      </pc:sldChg>
      <pc:sldChg chg="addSp modSp new mod setBg">
        <pc:chgData name="Parinder Paul Singh" userId="S::nz340925@dal.ca::76f08a9b-69cb-4b99-9775-4aeda942b14a" providerId="AD" clId="Web-{D8598FBF-C269-75A7-4022-F760495609A0}" dt="2018-10-08T07:27:38.818" v="2173" actId="20577"/>
        <pc:sldMkLst>
          <pc:docMk/>
          <pc:sldMk cId="600566856" sldId="344"/>
        </pc:sldMkLst>
        <pc:spChg chg="mod">
          <ac:chgData name="Parinder Paul Singh" userId="S::nz340925@dal.ca::76f08a9b-69cb-4b99-9775-4aeda942b14a" providerId="AD" clId="Web-{D8598FBF-C269-75A7-4022-F760495609A0}" dt="2018-10-08T07:27:38.818" v="2173" actId="20577"/>
          <ac:spMkLst>
            <pc:docMk/>
            <pc:sldMk cId="600566856" sldId="344"/>
            <ac:spMk id="2" creationId="{BF05E83D-5D96-4CAE-BCC0-40F2D89D63CF}"/>
          </ac:spMkLst>
        </pc:spChg>
        <pc:spChg chg="mod">
          <ac:chgData name="Parinder Paul Singh" userId="S::nz340925@dal.ca::76f08a9b-69cb-4b99-9775-4aeda942b14a" providerId="AD" clId="Web-{D8598FBF-C269-75A7-4022-F760495609A0}" dt="2018-10-08T07:27:04.738" v="2158" actId="14100"/>
          <ac:spMkLst>
            <pc:docMk/>
            <pc:sldMk cId="600566856" sldId="344"/>
            <ac:spMk id="3" creationId="{184FDD25-67F2-4350-8ED8-C472050EDA40}"/>
          </ac:spMkLst>
        </pc:spChg>
        <pc:picChg chg="add mod">
          <ac:chgData name="Parinder Paul Singh" userId="S::nz340925@dal.ca::76f08a9b-69cb-4b99-9775-4aeda942b14a" providerId="AD" clId="Web-{D8598FBF-C269-75A7-4022-F760495609A0}" dt="2018-10-08T07:27:10.946" v="2160" actId="14100"/>
          <ac:picMkLst>
            <pc:docMk/>
            <pc:sldMk cId="600566856" sldId="344"/>
            <ac:picMk id="4" creationId="{17E7DD9B-5EF7-4C3A-888E-1C743D91EA72}"/>
          </ac:picMkLst>
        </pc:picChg>
      </pc:sldChg>
      <pc:sldChg chg="addSp delSp modSp new mod setBg setClrOvrMap">
        <pc:chgData name="Parinder Paul Singh" userId="S::nz340925@dal.ca::76f08a9b-69cb-4b99-9775-4aeda942b14a" providerId="AD" clId="Web-{D8598FBF-C269-75A7-4022-F760495609A0}" dt="2018-10-08T09:43:34.794" v="2451" actId="14100"/>
        <pc:sldMkLst>
          <pc:docMk/>
          <pc:sldMk cId="954388845" sldId="345"/>
        </pc:sldMkLst>
        <pc:spChg chg="mod">
          <ac:chgData name="Parinder Paul Singh" userId="S::nz340925@dal.ca::76f08a9b-69cb-4b99-9775-4aeda942b14a" providerId="AD" clId="Web-{D8598FBF-C269-75A7-4022-F760495609A0}" dt="2018-10-08T09:35:42.522" v="2181"/>
          <ac:spMkLst>
            <pc:docMk/>
            <pc:sldMk cId="954388845" sldId="345"/>
            <ac:spMk id="2" creationId="{92F88DE5-363E-4AA8-920E-172AFB08E036}"/>
          </ac:spMkLst>
        </pc:spChg>
        <pc:spChg chg="del">
          <ac:chgData name="Parinder Paul Singh" userId="S::nz340925@dal.ca::76f08a9b-69cb-4b99-9775-4aeda942b14a" providerId="AD" clId="Web-{D8598FBF-C269-75A7-4022-F760495609A0}" dt="2018-10-08T09:35:36.147" v="2180"/>
          <ac:spMkLst>
            <pc:docMk/>
            <pc:sldMk cId="954388845" sldId="345"/>
            <ac:spMk id="3" creationId="{65708610-52E7-4FE0-B757-76AC75E5C6A3}"/>
          </ac:spMkLst>
        </pc:spChg>
        <pc:spChg chg="add mod ord">
          <ac:chgData name="Parinder Paul Singh" userId="S::nz340925@dal.ca::76f08a9b-69cb-4b99-9775-4aeda942b14a" providerId="AD" clId="Web-{D8598FBF-C269-75A7-4022-F760495609A0}" dt="2018-10-08T09:43:23.294" v="2447"/>
          <ac:spMkLst>
            <pc:docMk/>
            <pc:sldMk cId="954388845" sldId="345"/>
            <ac:spMk id="9" creationId="{3EB5F40D-89CA-47BD-AAA3-ECEF9A2F53AA}"/>
          </ac:spMkLst>
        </pc:spChg>
        <pc:spChg chg="add del">
          <ac:chgData name="Parinder Paul Singh" userId="S::nz340925@dal.ca::76f08a9b-69cb-4b99-9775-4aeda942b14a" providerId="AD" clId="Web-{D8598FBF-C269-75A7-4022-F760495609A0}" dt="2018-10-08T09:43:23.294" v="2447"/>
          <ac:spMkLst>
            <pc:docMk/>
            <pc:sldMk cId="954388845" sldId="345"/>
            <ac:spMk id="12" creationId="{A416E3E5-5186-46A4-AFBD-337387D3163D}"/>
          </ac:spMkLst>
        </pc:spChg>
        <pc:spChg chg="add del">
          <ac:chgData name="Parinder Paul Singh" userId="S::nz340925@dal.ca::76f08a9b-69cb-4b99-9775-4aeda942b14a" providerId="AD" clId="Web-{D8598FBF-C269-75A7-4022-F760495609A0}" dt="2018-10-08T09:43:23.294" v="2447"/>
          <ac:spMkLst>
            <pc:docMk/>
            <pc:sldMk cId="954388845" sldId="345"/>
            <ac:spMk id="14" creationId="{7B8FAACC-353E-4F84-BA62-A5514185D9A9}"/>
          </ac:spMkLst>
        </pc:spChg>
        <pc:spChg chg="add">
          <ac:chgData name="Parinder Paul Singh" userId="S::nz340925@dal.ca::76f08a9b-69cb-4b99-9775-4aeda942b14a" providerId="AD" clId="Web-{D8598FBF-C269-75A7-4022-F760495609A0}" dt="2018-10-08T09:43:23.294" v="2447"/>
          <ac:spMkLst>
            <pc:docMk/>
            <pc:sldMk cId="954388845" sldId="345"/>
            <ac:spMk id="19" creationId="{A416E3E5-5186-46A4-AFBD-337387D3163D}"/>
          </ac:spMkLst>
        </pc:spChg>
        <pc:spChg chg="add">
          <ac:chgData name="Parinder Paul Singh" userId="S::nz340925@dal.ca::76f08a9b-69cb-4b99-9775-4aeda942b14a" providerId="AD" clId="Web-{D8598FBF-C269-75A7-4022-F760495609A0}" dt="2018-10-08T09:43:23.294" v="2447"/>
          <ac:spMkLst>
            <pc:docMk/>
            <pc:sldMk cId="954388845" sldId="345"/>
            <ac:spMk id="21" creationId="{7B8FAACC-353E-4F84-BA62-A5514185D9A9}"/>
          </ac:spMkLst>
        </pc:spChg>
        <pc:picChg chg="add mod">
          <ac:chgData name="Parinder Paul Singh" userId="S::nz340925@dal.ca::76f08a9b-69cb-4b99-9775-4aeda942b14a" providerId="AD" clId="Web-{D8598FBF-C269-75A7-4022-F760495609A0}" dt="2018-10-08T09:43:34.794" v="2451" actId="14100"/>
          <ac:picMkLst>
            <pc:docMk/>
            <pc:sldMk cId="954388845" sldId="345"/>
            <ac:picMk id="4" creationId="{A2E25D0E-CB0C-4D27-BA17-49BC05B38F0C}"/>
          </ac:picMkLst>
        </pc:picChg>
        <pc:picChg chg="add del mod ord replId">
          <ac:chgData name="Parinder Paul Singh" userId="S::nz340925@dal.ca::76f08a9b-69cb-4b99-9775-4aeda942b14a" providerId="AD" clId="Web-{D8598FBF-C269-75A7-4022-F760495609A0}" dt="2018-10-08T09:35:42.522" v="2181"/>
          <ac:picMkLst>
            <pc:docMk/>
            <pc:sldMk cId="954388845" sldId="345"/>
            <ac:picMk id="6" creationId="{AA654C90-2A69-4EC1-B9C0-0021C23DD16E}"/>
          </ac:picMkLst>
        </pc:picChg>
        <pc:picChg chg="add del mod">
          <ac:chgData name="Parinder Paul Singh" userId="S::nz340925@dal.ca::76f08a9b-69cb-4b99-9775-4aeda942b14a" providerId="AD" clId="Web-{D8598FBF-C269-75A7-4022-F760495609A0}" dt="2018-10-08T09:43:17.841" v="2445"/>
          <ac:picMkLst>
            <pc:docMk/>
            <pc:sldMk cId="954388845" sldId="345"/>
            <ac:picMk id="7" creationId="{AA654C90-2A69-4EC1-B9C0-0021C23DD16E}"/>
          </ac:picMkLst>
        </pc:picChg>
      </pc:sldChg>
      <pc:sldChg chg="addSp delSp modSp new">
        <pc:chgData name="Parinder Paul Singh" userId="S::nz340925@dal.ca::76f08a9b-69cb-4b99-9775-4aeda942b14a" providerId="AD" clId="Web-{D8598FBF-C269-75A7-4022-F760495609A0}" dt="2018-10-08T09:50:49.989" v="2471" actId="14100"/>
        <pc:sldMkLst>
          <pc:docMk/>
          <pc:sldMk cId="485754651" sldId="346"/>
        </pc:sldMkLst>
        <pc:spChg chg="mod">
          <ac:chgData name="Parinder Paul Singh" userId="S::nz340925@dal.ca::76f08a9b-69cb-4b99-9775-4aeda942b14a" providerId="AD" clId="Web-{D8598FBF-C269-75A7-4022-F760495609A0}" dt="2018-10-08T09:50:29.629" v="2466" actId="20577"/>
          <ac:spMkLst>
            <pc:docMk/>
            <pc:sldMk cId="485754651" sldId="346"/>
            <ac:spMk id="2" creationId="{EB8B5293-7DB4-44DB-9A34-41C099CCAF91}"/>
          </ac:spMkLst>
        </pc:spChg>
        <pc:spChg chg="del">
          <ac:chgData name="Parinder Paul Singh" userId="S::nz340925@dal.ca::76f08a9b-69cb-4b99-9775-4aeda942b14a" providerId="AD" clId="Web-{D8598FBF-C269-75A7-4022-F760495609A0}" dt="2018-10-08T09:50:35.019" v="2467"/>
          <ac:spMkLst>
            <pc:docMk/>
            <pc:sldMk cId="485754651" sldId="346"/>
            <ac:spMk id="3" creationId="{CC38D5E5-1173-4AFA-A937-A5A9C6C69646}"/>
          </ac:spMkLst>
        </pc:spChg>
        <pc:picChg chg="add mod ord">
          <ac:chgData name="Parinder Paul Singh" userId="S::nz340925@dal.ca::76f08a9b-69cb-4b99-9775-4aeda942b14a" providerId="AD" clId="Web-{D8598FBF-C269-75A7-4022-F760495609A0}" dt="2018-10-08T09:50:49.989" v="2471" actId="14100"/>
          <ac:picMkLst>
            <pc:docMk/>
            <pc:sldMk cId="485754651" sldId="346"/>
            <ac:picMk id="4" creationId="{F05763F1-BD3C-4D7C-A9F4-093280098000}"/>
          </ac:picMkLst>
        </pc:picChg>
      </pc:sldChg>
      <pc:sldChg chg="modSp new del">
        <pc:chgData name="Parinder Paul Singh" userId="S::nz340925@dal.ca::76f08a9b-69cb-4b99-9775-4aeda942b14a" providerId="AD" clId="Web-{D8598FBF-C269-75A7-4022-F760495609A0}" dt="2018-10-08T09:16:50.072" v="2179"/>
        <pc:sldMkLst>
          <pc:docMk/>
          <pc:sldMk cId="3174031283" sldId="346"/>
        </pc:sldMkLst>
        <pc:spChg chg="mod">
          <ac:chgData name="Parinder Paul Singh" userId="S::nz340925@dal.ca::76f08a9b-69cb-4b99-9775-4aeda942b14a" providerId="AD" clId="Web-{D8598FBF-C269-75A7-4022-F760495609A0}" dt="2018-10-08T09:16:23.922" v="2178" actId="20577"/>
          <ac:spMkLst>
            <pc:docMk/>
            <pc:sldMk cId="3174031283" sldId="346"/>
            <ac:spMk id="2" creationId="{5AF77B4E-9CCB-4B44-A759-9D9AA03C5D74}"/>
          </ac:spMkLst>
        </pc:spChg>
      </pc:sldChg>
      <pc:sldChg chg="modSp new">
        <pc:chgData name="Parinder Paul Singh" userId="S::nz340925@dal.ca::76f08a9b-69cb-4b99-9775-4aeda942b14a" providerId="AD" clId="Web-{D8598FBF-C269-75A7-4022-F760495609A0}" dt="2018-10-08T10:53:28.629" v="2500" actId="20577"/>
        <pc:sldMkLst>
          <pc:docMk/>
          <pc:sldMk cId="187615800" sldId="347"/>
        </pc:sldMkLst>
        <pc:spChg chg="mod">
          <ac:chgData name="Parinder Paul Singh" userId="S::nz340925@dal.ca::76f08a9b-69cb-4b99-9775-4aeda942b14a" providerId="AD" clId="Web-{D8598FBF-C269-75A7-4022-F760495609A0}" dt="2018-10-08T10:53:28.629" v="2500" actId="20577"/>
          <ac:spMkLst>
            <pc:docMk/>
            <pc:sldMk cId="187615800" sldId="347"/>
            <ac:spMk id="2" creationId="{D5240E28-2EAC-4136-8DB7-064A1B20B34F}"/>
          </ac:spMkLst>
        </pc:spChg>
      </pc:sldChg>
    </pc:docChg>
  </pc:docChgLst>
  <pc:docChgLst>
    <pc:chgData name="Parinder Paul Singh" userId="S::nz340925@dal.ca::76f08a9b-69cb-4b99-9775-4aeda942b14a" providerId="AD" clId="Web-{C6C25E12-C49D-D223-3581-3C618E4D794F}"/>
    <pc:docChg chg="modSld">
      <pc:chgData name="Parinder Paul Singh" userId="S::nz340925@dal.ca::76f08a9b-69cb-4b99-9775-4aeda942b14a" providerId="AD" clId="Web-{C6C25E12-C49D-D223-3581-3C618E4D794F}" dt="2018-10-16T07:19:42.295" v="14" actId="20577"/>
      <pc:docMkLst>
        <pc:docMk/>
      </pc:docMkLst>
      <pc:sldChg chg="modSp">
        <pc:chgData name="Parinder Paul Singh" userId="S::nz340925@dal.ca::76f08a9b-69cb-4b99-9775-4aeda942b14a" providerId="AD" clId="Web-{C6C25E12-C49D-D223-3581-3C618E4D794F}" dt="2018-10-16T07:19:42.295" v="14" actId="20577"/>
        <pc:sldMkLst>
          <pc:docMk/>
          <pc:sldMk cId="1896537432" sldId="397"/>
        </pc:sldMkLst>
        <pc:spChg chg="mod">
          <ac:chgData name="Parinder Paul Singh" userId="S::nz340925@dal.ca::76f08a9b-69cb-4b99-9775-4aeda942b14a" providerId="AD" clId="Web-{C6C25E12-C49D-D223-3581-3C618E4D794F}" dt="2018-10-16T07:19:42.295" v="14" actId="20577"/>
          <ac:spMkLst>
            <pc:docMk/>
            <pc:sldMk cId="1896537432" sldId="397"/>
            <ac:spMk id="2" creationId="{643A4752-E0BC-4590-AE3A-45EA19F6FE0F}"/>
          </ac:spMkLst>
        </pc:spChg>
      </pc:sldChg>
    </pc:docChg>
  </pc:docChgLst>
  <pc:docChgLst>
    <pc:chgData name="Parinder Paul Singh" userId="S::nz340925@dal.ca::76f08a9b-69cb-4b99-9775-4aeda942b14a" providerId="AD" clId="Web-{92514585-4072-B9DD-D862-517EF785DB0F}"/>
    <pc:docChg chg="addSld modSld sldOrd">
      <pc:chgData name="Parinder Paul Singh" userId="S::nz340925@dal.ca::76f08a9b-69cb-4b99-9775-4aeda942b14a" providerId="AD" clId="Web-{92514585-4072-B9DD-D862-517EF785DB0F}" dt="2018-10-02T11:37:50.670" v="251"/>
      <pc:docMkLst>
        <pc:docMk/>
      </pc:docMkLst>
      <pc:sldChg chg="modSp">
        <pc:chgData name="Parinder Paul Singh" userId="S::nz340925@dal.ca::76f08a9b-69cb-4b99-9775-4aeda942b14a" providerId="AD" clId="Web-{92514585-4072-B9DD-D862-517EF785DB0F}" dt="2018-10-02T11:21:51.162" v="22" actId="20577"/>
        <pc:sldMkLst>
          <pc:docMk/>
          <pc:sldMk cId="1774301015" sldId="305"/>
        </pc:sldMkLst>
        <pc:spChg chg="mod">
          <ac:chgData name="Parinder Paul Singh" userId="S::nz340925@dal.ca::76f08a9b-69cb-4b99-9775-4aeda942b14a" providerId="AD" clId="Web-{92514585-4072-B9DD-D862-517EF785DB0F}" dt="2018-10-02T11:21:51.162" v="22" actId="20577"/>
          <ac:spMkLst>
            <pc:docMk/>
            <pc:sldMk cId="1774301015" sldId="305"/>
            <ac:spMk id="2" creationId="{08DFAD5C-7246-447C-B500-134D122EE001}"/>
          </ac:spMkLst>
        </pc:spChg>
        <pc:spChg chg="mod">
          <ac:chgData name="Parinder Paul Singh" userId="S::nz340925@dal.ca::76f08a9b-69cb-4b99-9775-4aeda942b14a" providerId="AD" clId="Web-{92514585-4072-B9DD-D862-517EF785DB0F}" dt="2018-10-02T11:21:32.317" v="17" actId="20577"/>
          <ac:spMkLst>
            <pc:docMk/>
            <pc:sldMk cId="1774301015" sldId="305"/>
            <ac:spMk id="3" creationId="{234267B8-8D1A-4FCF-9DDF-F769031CCB29}"/>
          </ac:spMkLst>
        </pc:spChg>
      </pc:sldChg>
      <pc:sldChg chg="modSp ord">
        <pc:chgData name="Parinder Paul Singh" userId="S::nz340925@dal.ca::76f08a9b-69cb-4b99-9775-4aeda942b14a" providerId="AD" clId="Web-{92514585-4072-B9DD-D862-517EF785DB0F}" dt="2018-10-02T11:22:16.788" v="29" actId="14100"/>
        <pc:sldMkLst>
          <pc:docMk/>
          <pc:sldMk cId="900919018" sldId="306"/>
        </pc:sldMkLst>
        <pc:spChg chg="mod">
          <ac:chgData name="Parinder Paul Singh" userId="S::nz340925@dal.ca::76f08a9b-69cb-4b99-9775-4aeda942b14a" providerId="AD" clId="Web-{92514585-4072-B9DD-D862-517EF785DB0F}" dt="2018-10-02T11:22:16.788" v="29" actId="14100"/>
          <ac:spMkLst>
            <pc:docMk/>
            <pc:sldMk cId="900919018" sldId="306"/>
            <ac:spMk id="2" creationId="{82DABA12-7C9A-4314-B56B-9BFA414BA86E}"/>
          </ac:spMkLst>
        </pc:spChg>
        <pc:picChg chg="mod">
          <ac:chgData name="Parinder Paul Singh" userId="S::nz340925@dal.ca::76f08a9b-69cb-4b99-9775-4aeda942b14a" providerId="AD" clId="Web-{92514585-4072-B9DD-D862-517EF785DB0F}" dt="2018-10-02T11:18:23.543" v="14" actId="14100"/>
          <ac:picMkLst>
            <pc:docMk/>
            <pc:sldMk cId="900919018" sldId="306"/>
            <ac:picMk id="4" creationId="{66D0B79D-7A61-4462-994D-1FA6798475A2}"/>
          </ac:picMkLst>
        </pc:picChg>
      </pc:sldChg>
      <pc:sldChg chg="addSp delSp modSp new mod setBg">
        <pc:chgData name="Parinder Paul Singh" userId="S::nz340925@dal.ca::76f08a9b-69cb-4b99-9775-4aeda942b14a" providerId="AD" clId="Web-{92514585-4072-B9DD-D862-517EF785DB0F}" dt="2018-10-02T11:36:00.009" v="185" actId="20577"/>
        <pc:sldMkLst>
          <pc:docMk/>
          <pc:sldMk cId="3864329010" sldId="307"/>
        </pc:sldMkLst>
        <pc:spChg chg="mod">
          <ac:chgData name="Parinder Paul Singh" userId="S::nz340925@dal.ca::76f08a9b-69cb-4b99-9775-4aeda942b14a" providerId="AD" clId="Web-{92514585-4072-B9DD-D862-517EF785DB0F}" dt="2018-10-02T11:36:00.009" v="185" actId="20577"/>
          <ac:spMkLst>
            <pc:docMk/>
            <pc:sldMk cId="3864329010" sldId="307"/>
            <ac:spMk id="2" creationId="{7A53BE5F-0F02-4398-ABE5-E4F3197675FD}"/>
          </ac:spMkLst>
        </pc:spChg>
        <pc:spChg chg="del">
          <ac:chgData name="Parinder Paul Singh" userId="S::nz340925@dal.ca::76f08a9b-69cb-4b99-9775-4aeda942b14a" providerId="AD" clId="Web-{92514585-4072-B9DD-D862-517EF785DB0F}" dt="2018-10-02T11:25:07.395" v="51"/>
          <ac:spMkLst>
            <pc:docMk/>
            <pc:sldMk cId="3864329010" sldId="307"/>
            <ac:spMk id="3" creationId="{83D6FD0B-2743-44FD-9A69-9D3203AD3D0C}"/>
          </ac:spMkLst>
        </pc:spChg>
        <pc:spChg chg="add mod">
          <ac:chgData name="Parinder Paul Singh" userId="S::nz340925@dal.ca::76f08a9b-69cb-4b99-9775-4aeda942b14a" providerId="AD" clId="Web-{92514585-4072-B9DD-D862-517EF785DB0F}" dt="2018-10-02T11:28:35.155" v="182" actId="20577"/>
          <ac:spMkLst>
            <pc:docMk/>
            <pc:sldMk cId="3864329010" sldId="307"/>
            <ac:spMk id="8" creationId="{3EA7CFA4-56ED-4CD9-A619-C283A5ADA481}"/>
          </ac:spMkLst>
        </pc:spChg>
        <pc:spChg chg="add">
          <ac:chgData name="Parinder Paul Singh" userId="S::nz340925@dal.ca::76f08a9b-69cb-4b99-9775-4aeda942b14a" providerId="AD" clId="Web-{92514585-4072-B9DD-D862-517EF785DB0F}" dt="2018-10-02T11:25:29.756" v="57"/>
          <ac:spMkLst>
            <pc:docMk/>
            <pc:sldMk cId="3864329010" sldId="307"/>
            <ac:spMk id="11" creationId="{11114F18-D12D-43C6-895F-5BA92C290CC1}"/>
          </ac:spMkLst>
        </pc:spChg>
        <pc:grpChg chg="add">
          <ac:chgData name="Parinder Paul Singh" userId="S::nz340925@dal.ca::76f08a9b-69cb-4b99-9775-4aeda942b14a" providerId="AD" clId="Web-{92514585-4072-B9DD-D862-517EF785DB0F}" dt="2018-10-02T11:25:29.756" v="57"/>
          <ac:grpSpMkLst>
            <pc:docMk/>
            <pc:sldMk cId="3864329010" sldId="307"/>
            <ac:grpSpMk id="13" creationId="{DE2DD4A6-DC96-421E-9E1C-7CD0D26814F8}"/>
          </ac:grpSpMkLst>
        </pc:grpChg>
        <pc:picChg chg="add mod ord">
          <ac:chgData name="Parinder Paul Singh" userId="S::nz340925@dal.ca::76f08a9b-69cb-4b99-9775-4aeda942b14a" providerId="AD" clId="Web-{92514585-4072-B9DD-D862-517EF785DB0F}" dt="2018-10-02T11:26:06.179" v="67" actId="1076"/>
          <ac:picMkLst>
            <pc:docMk/>
            <pc:sldMk cId="3864329010" sldId="307"/>
            <ac:picMk id="4" creationId="{75E065B5-6F2E-4129-BE3B-24515FFDEB5A}"/>
          </ac:picMkLst>
        </pc:picChg>
        <pc:picChg chg="add mod">
          <ac:chgData name="Parinder Paul Singh" userId="S::nz340925@dal.ca::76f08a9b-69cb-4b99-9775-4aeda942b14a" providerId="AD" clId="Web-{92514585-4072-B9DD-D862-517EF785DB0F}" dt="2018-10-02T11:26:08.821" v="68" actId="1076"/>
          <ac:picMkLst>
            <pc:docMk/>
            <pc:sldMk cId="3864329010" sldId="307"/>
            <ac:picMk id="6" creationId="{FEF87ADE-8DB2-463F-B460-D2E6989E8485}"/>
          </ac:picMkLst>
        </pc:picChg>
      </pc:sldChg>
      <pc:sldChg chg="addSp delSp modSp new">
        <pc:chgData name="Parinder Paul Singh" userId="S::nz340925@dal.ca::76f08a9b-69cb-4b99-9775-4aeda942b14a" providerId="AD" clId="Web-{92514585-4072-B9DD-D862-517EF785DB0F}" dt="2018-10-02T11:37:45.045" v="250" actId="20577"/>
        <pc:sldMkLst>
          <pc:docMk/>
          <pc:sldMk cId="3063597954" sldId="308"/>
        </pc:sldMkLst>
        <pc:spChg chg="mod">
          <ac:chgData name="Parinder Paul Singh" userId="S::nz340925@dal.ca::76f08a9b-69cb-4b99-9775-4aeda942b14a" providerId="AD" clId="Web-{92514585-4072-B9DD-D862-517EF785DB0F}" dt="2018-10-02T11:36:17.541" v="191" actId="20577"/>
          <ac:spMkLst>
            <pc:docMk/>
            <pc:sldMk cId="3063597954" sldId="308"/>
            <ac:spMk id="2" creationId="{2ACD24BE-0137-4CCA-8DD6-0DEA73918C95}"/>
          </ac:spMkLst>
        </pc:spChg>
        <pc:spChg chg="del">
          <ac:chgData name="Parinder Paul Singh" userId="S::nz340925@dal.ca::76f08a9b-69cb-4b99-9775-4aeda942b14a" providerId="AD" clId="Web-{92514585-4072-B9DD-D862-517EF785DB0F}" dt="2018-10-02T11:36:09.603" v="189"/>
          <ac:spMkLst>
            <pc:docMk/>
            <pc:sldMk cId="3063597954" sldId="308"/>
            <ac:spMk id="3" creationId="{5F514318-F5AA-439B-A3E8-C4D4162E6B6B}"/>
          </ac:spMkLst>
        </pc:spChg>
        <pc:spChg chg="add mod">
          <ac:chgData name="Parinder Paul Singh" userId="S::nz340925@dal.ca::76f08a9b-69cb-4b99-9775-4aeda942b14a" providerId="AD" clId="Web-{92514585-4072-B9DD-D862-517EF785DB0F}" dt="2018-10-02T11:37:45.045" v="250" actId="20577"/>
          <ac:spMkLst>
            <pc:docMk/>
            <pc:sldMk cId="3063597954" sldId="308"/>
            <ac:spMk id="6" creationId="{B2FF97A9-E3BA-49A0-98C8-19BAC9C9D9F2}"/>
          </ac:spMkLst>
        </pc:spChg>
        <pc:picChg chg="add mod ord">
          <ac:chgData name="Parinder Paul Singh" userId="S::nz340925@dal.ca::76f08a9b-69cb-4b99-9775-4aeda942b14a" providerId="AD" clId="Web-{92514585-4072-B9DD-D862-517EF785DB0F}" dt="2018-10-02T11:36:24.682" v="194" actId="14100"/>
          <ac:picMkLst>
            <pc:docMk/>
            <pc:sldMk cId="3063597954" sldId="308"/>
            <ac:picMk id="4" creationId="{ACC7F7D5-901B-46F2-854C-97BB4BA80497}"/>
          </ac:picMkLst>
        </pc:picChg>
      </pc:sldChg>
      <pc:sldChg chg="new">
        <pc:chgData name="Parinder Paul Singh" userId="S::nz340925@dal.ca::76f08a9b-69cb-4b99-9775-4aeda942b14a" providerId="AD" clId="Web-{92514585-4072-B9DD-D862-517EF785DB0F}" dt="2018-10-02T11:37:50.670" v="251"/>
        <pc:sldMkLst>
          <pc:docMk/>
          <pc:sldMk cId="2499407677" sldId="309"/>
        </pc:sldMkLst>
      </pc:sldChg>
    </pc:docChg>
  </pc:docChgLst>
  <pc:docChgLst>
    <pc:chgData name="Parinder Paul Singh" userId="S::nz340925@dal.ca::76f08a9b-69cb-4b99-9775-4aeda942b14a" providerId="AD" clId="Web-{65F437BD-F226-6EFF-1B6D-3EE7AB88C813}"/>
    <pc:docChg chg="addSld modSld">
      <pc:chgData name="Parinder Paul Singh" userId="S::nz340925@dal.ca::76f08a9b-69cb-4b99-9775-4aeda942b14a" providerId="AD" clId="Web-{65F437BD-F226-6EFF-1B6D-3EE7AB88C813}" dt="2018-10-10T23:58:22.837" v="1161" actId="20577"/>
      <pc:docMkLst>
        <pc:docMk/>
      </pc:docMkLst>
      <pc:sldChg chg="addSp modSp">
        <pc:chgData name="Parinder Paul Singh" userId="S::nz340925@dal.ca::76f08a9b-69cb-4b99-9775-4aeda942b14a" providerId="AD" clId="Web-{65F437BD-F226-6EFF-1B6D-3EE7AB88C813}" dt="2018-10-10T23:03:50.154" v="115" actId="1076"/>
        <pc:sldMkLst>
          <pc:docMk/>
          <pc:sldMk cId="2206346155" sldId="262"/>
        </pc:sldMkLst>
        <pc:spChg chg="add mod">
          <ac:chgData name="Parinder Paul Singh" userId="S::nz340925@dal.ca::76f08a9b-69cb-4b99-9775-4aeda942b14a" providerId="AD" clId="Web-{65F437BD-F226-6EFF-1B6D-3EE7AB88C813}" dt="2018-10-10T23:03:50.154" v="115" actId="1076"/>
          <ac:spMkLst>
            <pc:docMk/>
            <pc:sldMk cId="2206346155" sldId="262"/>
            <ac:spMk id="3" creationId="{7580DB3A-C213-4443-AD84-54D9FC1227FE}"/>
          </ac:spMkLst>
        </pc:spChg>
        <pc:picChg chg="mod">
          <ac:chgData name="Parinder Paul Singh" userId="S::nz340925@dal.ca::76f08a9b-69cb-4b99-9775-4aeda942b14a" providerId="AD" clId="Web-{65F437BD-F226-6EFF-1B6D-3EE7AB88C813}" dt="2018-10-10T23:03:41.279" v="113" actId="14100"/>
          <ac:picMkLst>
            <pc:docMk/>
            <pc:sldMk cId="2206346155" sldId="262"/>
            <ac:picMk id="4" creationId="{BB8B752E-FC5A-4C1E-8463-C4BDF50A56F3}"/>
          </ac:picMkLst>
        </pc:picChg>
      </pc:sldChg>
      <pc:sldChg chg="modSp">
        <pc:chgData name="Parinder Paul Singh" userId="S::nz340925@dal.ca::76f08a9b-69cb-4b99-9775-4aeda942b14a" providerId="AD" clId="Web-{65F437BD-F226-6EFF-1B6D-3EE7AB88C813}" dt="2018-10-10T23:03:57.686" v="116" actId="14100"/>
        <pc:sldMkLst>
          <pc:docMk/>
          <pc:sldMk cId="763766892" sldId="263"/>
        </pc:sldMkLst>
        <pc:spChg chg="mod">
          <ac:chgData name="Parinder Paul Singh" userId="S::nz340925@dal.ca::76f08a9b-69cb-4b99-9775-4aeda942b14a" providerId="AD" clId="Web-{65F437BD-F226-6EFF-1B6D-3EE7AB88C813}" dt="2018-10-10T23:03:57.686" v="116" actId="14100"/>
          <ac:spMkLst>
            <pc:docMk/>
            <pc:sldMk cId="763766892" sldId="263"/>
            <ac:spMk id="3" creationId="{D5551A2C-7602-412B-9EBF-70D56C620AB7}"/>
          </ac:spMkLst>
        </pc:spChg>
      </pc:sldChg>
      <pc:sldChg chg="modSp">
        <pc:chgData name="Parinder Paul Singh" userId="S::nz340925@dal.ca::76f08a9b-69cb-4b99-9775-4aeda942b14a" providerId="AD" clId="Web-{65F437BD-F226-6EFF-1B6D-3EE7AB88C813}" dt="2018-10-10T23:04:04.279" v="117" actId="14100"/>
        <pc:sldMkLst>
          <pc:docMk/>
          <pc:sldMk cId="2767872520" sldId="264"/>
        </pc:sldMkLst>
        <pc:spChg chg="mod">
          <ac:chgData name="Parinder Paul Singh" userId="S::nz340925@dal.ca::76f08a9b-69cb-4b99-9775-4aeda942b14a" providerId="AD" clId="Web-{65F437BD-F226-6EFF-1B6D-3EE7AB88C813}" dt="2018-10-10T23:04:04.279" v="117" actId="14100"/>
          <ac:spMkLst>
            <pc:docMk/>
            <pc:sldMk cId="2767872520" sldId="264"/>
            <ac:spMk id="3" creationId="{E0EDC570-7F9F-4F88-9CA1-F1EB1497A3E9}"/>
          </ac:spMkLst>
        </pc:spChg>
      </pc:sldChg>
      <pc:sldChg chg="modSp">
        <pc:chgData name="Parinder Paul Singh" userId="S::nz340925@dal.ca::76f08a9b-69cb-4b99-9775-4aeda942b14a" providerId="AD" clId="Web-{65F437BD-F226-6EFF-1B6D-3EE7AB88C813}" dt="2018-10-10T23:04:17.842" v="119" actId="1076"/>
        <pc:sldMkLst>
          <pc:docMk/>
          <pc:sldMk cId="585370913" sldId="266"/>
        </pc:sldMkLst>
        <pc:spChg chg="mod">
          <ac:chgData name="Parinder Paul Singh" userId="S::nz340925@dal.ca::76f08a9b-69cb-4b99-9775-4aeda942b14a" providerId="AD" clId="Web-{65F437BD-F226-6EFF-1B6D-3EE7AB88C813}" dt="2018-10-10T23:04:17.842" v="119" actId="1076"/>
          <ac:spMkLst>
            <pc:docMk/>
            <pc:sldMk cId="585370913" sldId="266"/>
            <ac:spMk id="6" creationId="{F159C8B5-52EC-4D10-B395-A2ABD664D0CC}"/>
          </ac:spMkLst>
        </pc:spChg>
      </pc:sldChg>
      <pc:sldChg chg="addSp delSp modSp new mod setBg setClrOvrMap">
        <pc:chgData name="Parinder Paul Singh" userId="S::nz340925@dal.ca::76f08a9b-69cb-4b99-9775-4aeda942b14a" providerId="AD" clId="Web-{65F437BD-F226-6EFF-1B6D-3EE7AB88C813}" dt="2018-10-10T14:11:39.235" v="35" actId="20577"/>
        <pc:sldMkLst>
          <pc:docMk/>
          <pc:sldMk cId="1662119659" sldId="366"/>
        </pc:sldMkLst>
        <pc:spChg chg="mod">
          <ac:chgData name="Parinder Paul Singh" userId="S::nz340925@dal.ca::76f08a9b-69cb-4b99-9775-4aeda942b14a" providerId="AD" clId="Web-{65F437BD-F226-6EFF-1B6D-3EE7AB88C813}" dt="2018-10-10T14:11:39.235" v="35" actId="20577"/>
          <ac:spMkLst>
            <pc:docMk/>
            <pc:sldMk cId="1662119659" sldId="366"/>
            <ac:spMk id="2" creationId="{D022FD01-1BAF-4AD8-829F-BB246E6D1A51}"/>
          </ac:spMkLst>
        </pc:spChg>
        <pc:spChg chg="add del mod replId">
          <ac:chgData name="Parinder Paul Singh" userId="S::nz340925@dal.ca::76f08a9b-69cb-4b99-9775-4aeda942b14a" providerId="AD" clId="Web-{65F437BD-F226-6EFF-1B6D-3EE7AB88C813}" dt="2018-10-10T14:11:23.969" v="34"/>
          <ac:spMkLst>
            <pc:docMk/>
            <pc:sldMk cId="1662119659" sldId="366"/>
            <ac:spMk id="3" creationId="{C6AACFDA-743E-41C9-BF9F-7C783DFE11A3}"/>
          </ac:spMkLst>
        </pc:spChg>
        <pc:spChg chg="add del">
          <ac:chgData name="Parinder Paul Singh" userId="S::nz340925@dal.ca::76f08a9b-69cb-4b99-9775-4aeda942b14a" providerId="AD" clId="Web-{65F437BD-F226-6EFF-1B6D-3EE7AB88C813}" dt="2018-10-10T14:11:23.844" v="33"/>
          <ac:spMkLst>
            <pc:docMk/>
            <pc:sldMk cId="1662119659" sldId="366"/>
            <ac:spMk id="11" creationId="{A416E3E5-5186-46A4-AFBD-337387D3163D}"/>
          </ac:spMkLst>
        </pc:spChg>
        <pc:spChg chg="add del">
          <ac:chgData name="Parinder Paul Singh" userId="S::nz340925@dal.ca::76f08a9b-69cb-4b99-9775-4aeda942b14a" providerId="AD" clId="Web-{65F437BD-F226-6EFF-1B6D-3EE7AB88C813}" dt="2018-10-10T14:11:23.844" v="33"/>
          <ac:spMkLst>
            <pc:docMk/>
            <pc:sldMk cId="1662119659" sldId="366"/>
            <ac:spMk id="13" creationId="{7B8FAACC-353E-4F84-BA62-A5514185D9A9}"/>
          </ac:spMkLst>
        </pc:spChg>
        <pc:graphicFrameChg chg="add del">
          <ac:chgData name="Parinder Paul Singh" userId="S::nz340925@dal.ca::76f08a9b-69cb-4b99-9775-4aeda942b14a" providerId="AD" clId="Web-{65F437BD-F226-6EFF-1B6D-3EE7AB88C813}" dt="2018-10-10T14:11:23.844" v="33"/>
          <ac:graphicFrameMkLst>
            <pc:docMk/>
            <pc:sldMk cId="1662119659" sldId="366"/>
            <ac:graphicFrameMk id="6" creationId="{951987E1-E999-4F25-BE92-A58095FCBAB3}"/>
          </ac:graphicFrameMkLst>
        </pc:graphicFrameChg>
        <pc:picChg chg="add mod">
          <ac:chgData name="Parinder Paul Singh" userId="S::nz340925@dal.ca::76f08a9b-69cb-4b99-9775-4aeda942b14a" providerId="AD" clId="Web-{65F437BD-F226-6EFF-1B6D-3EE7AB88C813}" dt="2018-10-10T14:11:23.969" v="34"/>
          <ac:picMkLst>
            <pc:docMk/>
            <pc:sldMk cId="1662119659" sldId="366"/>
            <ac:picMk id="4" creationId="{A410D817-D5FB-4885-B3EC-5DA0DF6A08E0}"/>
          </ac:picMkLst>
        </pc:picChg>
      </pc:sldChg>
      <pc:sldChg chg="addSp delSp modSp new mod setBg">
        <pc:chgData name="Parinder Paul Singh" userId="S::nz340925@dal.ca::76f08a9b-69cb-4b99-9775-4aeda942b14a" providerId="AD" clId="Web-{65F437BD-F226-6EFF-1B6D-3EE7AB88C813}" dt="2018-10-10T14:15:29.101" v="45"/>
        <pc:sldMkLst>
          <pc:docMk/>
          <pc:sldMk cId="4042408724" sldId="367"/>
        </pc:sldMkLst>
        <pc:spChg chg="del">
          <ac:chgData name="Parinder Paul Singh" userId="S::nz340925@dal.ca::76f08a9b-69cb-4b99-9775-4aeda942b14a" providerId="AD" clId="Web-{65F437BD-F226-6EFF-1B6D-3EE7AB88C813}" dt="2018-10-10T14:15:14.382" v="40"/>
          <ac:spMkLst>
            <pc:docMk/>
            <pc:sldMk cId="4042408724" sldId="367"/>
            <ac:spMk id="2" creationId="{4EF4B2FB-929C-45FE-A47F-12B5F5F9CAFE}"/>
          </ac:spMkLst>
        </pc:spChg>
        <pc:spChg chg="del">
          <ac:chgData name="Parinder Paul Singh" userId="S::nz340925@dal.ca::76f08a9b-69cb-4b99-9775-4aeda942b14a" providerId="AD" clId="Web-{65F437BD-F226-6EFF-1B6D-3EE7AB88C813}" dt="2018-10-10T14:15:12.116" v="39"/>
          <ac:spMkLst>
            <pc:docMk/>
            <pc:sldMk cId="4042408724" sldId="367"/>
            <ac:spMk id="3" creationId="{3E3BEE65-A48D-4F0A-BC9F-18CA6AEECBA8}"/>
          </ac:spMkLst>
        </pc:spChg>
        <pc:spChg chg="add del">
          <ac:chgData name="Parinder Paul Singh" userId="S::nz340925@dal.ca::76f08a9b-69cb-4b99-9775-4aeda942b14a" providerId="AD" clId="Web-{65F437BD-F226-6EFF-1B6D-3EE7AB88C813}" dt="2018-10-10T14:15:29.101" v="45"/>
          <ac:spMkLst>
            <pc:docMk/>
            <pc:sldMk cId="4042408724" sldId="367"/>
            <ac:spMk id="6" creationId="{4EF4B2FB-929C-45FE-A47F-12B5F5F9CAFE}"/>
          </ac:spMkLst>
        </pc:spChg>
        <pc:spChg chg="add del">
          <ac:chgData name="Parinder Paul Singh" userId="S::nz340925@dal.ca::76f08a9b-69cb-4b99-9775-4aeda942b14a" providerId="AD" clId="Web-{65F437BD-F226-6EFF-1B6D-3EE7AB88C813}" dt="2018-10-10T14:15:26.304" v="44"/>
          <ac:spMkLst>
            <pc:docMk/>
            <pc:sldMk cId="4042408724" sldId="367"/>
            <ac:spMk id="8" creationId="{36236EF1-40C2-4374-B216-2055958BEDEA}"/>
          </ac:spMkLst>
        </pc:spChg>
        <pc:spChg chg="add del">
          <ac:chgData name="Parinder Paul Singh" userId="S::nz340925@dal.ca::76f08a9b-69cb-4b99-9775-4aeda942b14a" providerId="AD" clId="Web-{65F437BD-F226-6EFF-1B6D-3EE7AB88C813}" dt="2018-10-10T14:15:21.773" v="42"/>
          <ac:spMkLst>
            <pc:docMk/>
            <pc:sldMk cId="4042408724" sldId="367"/>
            <ac:spMk id="9" creationId="{732012F0-A79F-4166-AAFD-796C07F49415}"/>
          </ac:spMkLst>
        </pc:spChg>
        <pc:spChg chg="add">
          <ac:chgData name="Parinder Paul Singh" userId="S::nz340925@dal.ca::76f08a9b-69cb-4b99-9775-4aeda942b14a" providerId="AD" clId="Web-{65F437BD-F226-6EFF-1B6D-3EE7AB88C813}" dt="2018-10-10T14:15:22.039" v="43"/>
          <ac:spMkLst>
            <pc:docMk/>
            <pc:sldMk cId="4042408724" sldId="367"/>
            <ac:spMk id="12" creationId="{5940F547-7206-4401-94FB-F8421915D8B8}"/>
          </ac:spMkLst>
        </pc:spChg>
        <pc:picChg chg="add">
          <ac:chgData name="Parinder Paul Singh" userId="S::nz340925@dal.ca::76f08a9b-69cb-4b99-9775-4aeda942b14a" providerId="AD" clId="Web-{65F437BD-F226-6EFF-1B6D-3EE7AB88C813}" dt="2018-10-10T14:15:22.039" v="43"/>
          <ac:picMkLst>
            <pc:docMk/>
            <pc:sldMk cId="4042408724" sldId="367"/>
            <ac:picMk id="7" creationId="{322AE17F-7AC1-4D2C-B5BF-4972F92DFC2C}"/>
          </ac:picMkLst>
        </pc:picChg>
        <pc:picChg chg="add del mod ord replId">
          <ac:chgData name="Parinder Paul Singh" userId="S::nz340925@dal.ca::76f08a9b-69cb-4b99-9775-4aeda942b14a" providerId="AD" clId="Web-{65F437BD-F226-6EFF-1B6D-3EE7AB88C813}" dt="2018-10-10T14:15:22.039" v="43"/>
          <ac:picMkLst>
            <pc:docMk/>
            <pc:sldMk cId="4042408724" sldId="367"/>
            <ac:picMk id="9" creationId="{322AE17F-7AC1-4D2C-B5BF-4972F92DFC2C}"/>
          </ac:picMkLst>
        </pc:picChg>
      </pc:sldChg>
      <pc:sldChg chg="new">
        <pc:chgData name="Parinder Paul Singh" userId="S::nz340925@dal.ca::76f08a9b-69cb-4b99-9775-4aeda942b14a" providerId="AD" clId="Web-{65F437BD-F226-6EFF-1B6D-3EE7AB88C813}" dt="2018-10-10T14:16:21.994" v="46"/>
        <pc:sldMkLst>
          <pc:docMk/>
          <pc:sldMk cId="1895865755" sldId="368"/>
        </pc:sldMkLst>
      </pc:sldChg>
      <pc:sldChg chg="addSp modSp new mod setBg">
        <pc:chgData name="Parinder Paul Singh" userId="S::nz340925@dal.ca::76f08a9b-69cb-4b99-9775-4aeda942b14a" providerId="AD" clId="Web-{65F437BD-F226-6EFF-1B6D-3EE7AB88C813}" dt="2018-10-10T23:02:52.449" v="108" actId="14100"/>
        <pc:sldMkLst>
          <pc:docMk/>
          <pc:sldMk cId="308210242" sldId="369"/>
        </pc:sldMkLst>
        <pc:spChg chg="mod">
          <ac:chgData name="Parinder Paul Singh" userId="S::nz340925@dal.ca::76f08a9b-69cb-4b99-9775-4aeda942b14a" providerId="AD" clId="Web-{65F437BD-F226-6EFF-1B6D-3EE7AB88C813}" dt="2018-10-10T23:02:26.120" v="105" actId="20577"/>
          <ac:spMkLst>
            <pc:docMk/>
            <pc:sldMk cId="308210242" sldId="369"/>
            <ac:spMk id="2" creationId="{9AC63311-63F2-410F-93CC-7F366F73CBAC}"/>
          </ac:spMkLst>
        </pc:spChg>
        <pc:spChg chg="mod">
          <ac:chgData name="Parinder Paul Singh" userId="S::nz340925@dal.ca::76f08a9b-69cb-4b99-9775-4aeda942b14a" providerId="AD" clId="Web-{65F437BD-F226-6EFF-1B6D-3EE7AB88C813}" dt="2018-10-10T14:48:38.681" v="92" actId="20577"/>
          <ac:spMkLst>
            <pc:docMk/>
            <pc:sldMk cId="308210242" sldId="369"/>
            <ac:spMk id="3" creationId="{B5394FFC-ABB3-4D2A-958E-79C8A3A7E20E}"/>
          </ac:spMkLst>
        </pc:spChg>
        <pc:picChg chg="add mod">
          <ac:chgData name="Parinder Paul Singh" userId="S::nz340925@dal.ca::76f08a9b-69cb-4b99-9775-4aeda942b14a" providerId="AD" clId="Web-{65F437BD-F226-6EFF-1B6D-3EE7AB88C813}" dt="2018-10-10T23:02:52.449" v="108" actId="14100"/>
          <ac:picMkLst>
            <pc:docMk/>
            <pc:sldMk cId="308210242" sldId="369"/>
            <ac:picMk id="4" creationId="{C8818901-20AB-48ED-ABC7-FD94ABFD5A11}"/>
          </ac:picMkLst>
        </pc:picChg>
      </pc:sldChg>
      <pc:sldChg chg="addSp delSp modSp new mod setBg setClrOvrMap">
        <pc:chgData name="Parinder Paul Singh" userId="S::nz340925@dal.ca::76f08a9b-69cb-4b99-9775-4aeda942b14a" providerId="AD" clId="Web-{65F437BD-F226-6EFF-1B6D-3EE7AB88C813}" dt="2018-10-10T23:25:22.398" v="470" actId="20577"/>
        <pc:sldMkLst>
          <pc:docMk/>
          <pc:sldMk cId="4276120294" sldId="370"/>
        </pc:sldMkLst>
        <pc:spChg chg="mod">
          <ac:chgData name="Parinder Paul Singh" userId="S::nz340925@dal.ca::76f08a9b-69cb-4b99-9775-4aeda942b14a" providerId="AD" clId="Web-{65F437BD-F226-6EFF-1B6D-3EE7AB88C813}" dt="2018-10-10T23:20:58.484" v="236"/>
          <ac:spMkLst>
            <pc:docMk/>
            <pc:sldMk cId="4276120294" sldId="370"/>
            <ac:spMk id="2" creationId="{A8D72C72-469E-438A-A963-5845FCD12D8A}"/>
          </ac:spMkLst>
        </pc:spChg>
        <pc:spChg chg="del">
          <ac:chgData name="Parinder Paul Singh" userId="S::nz340925@dal.ca::76f08a9b-69cb-4b99-9775-4aeda942b14a" providerId="AD" clId="Web-{65F437BD-F226-6EFF-1B6D-3EE7AB88C813}" dt="2018-10-10T23:15:04.675" v="131"/>
          <ac:spMkLst>
            <pc:docMk/>
            <pc:sldMk cId="4276120294" sldId="370"/>
            <ac:spMk id="3" creationId="{DE69BEFD-92B3-472C-A3F0-D5EF24C8B1D7}"/>
          </ac:spMkLst>
        </pc:spChg>
        <pc:spChg chg="add mod ord">
          <ac:chgData name="Parinder Paul Singh" userId="S::nz340925@dal.ca::76f08a9b-69cb-4b99-9775-4aeda942b14a" providerId="AD" clId="Web-{65F437BD-F226-6EFF-1B6D-3EE7AB88C813}" dt="2018-10-10T23:25:22.398" v="470" actId="20577"/>
          <ac:spMkLst>
            <pc:docMk/>
            <pc:sldMk cId="4276120294" sldId="370"/>
            <ac:spMk id="6" creationId="{DEA2B3E3-8676-4F92-8E13-5578A83579D4}"/>
          </ac:spMkLst>
        </pc:spChg>
        <pc:spChg chg="add del">
          <ac:chgData name="Parinder Paul Singh" userId="S::nz340925@dal.ca::76f08a9b-69cb-4b99-9775-4aeda942b14a" providerId="AD" clId="Web-{65F437BD-F226-6EFF-1B6D-3EE7AB88C813}" dt="2018-10-10T23:15:21.379" v="133"/>
          <ac:spMkLst>
            <pc:docMk/>
            <pc:sldMk cId="4276120294" sldId="370"/>
            <ac:spMk id="9" creationId="{3056406F-E68B-440D-8F20-E09447172327}"/>
          </ac:spMkLst>
        </pc:spChg>
        <pc:spChg chg="add">
          <ac:chgData name="Parinder Paul Singh" userId="S::nz340925@dal.ca::76f08a9b-69cb-4b99-9775-4aeda942b14a" providerId="AD" clId="Web-{65F437BD-F226-6EFF-1B6D-3EE7AB88C813}" dt="2018-10-10T23:20:58.484" v="236"/>
          <ac:spMkLst>
            <pc:docMk/>
            <pc:sldMk cId="4276120294" sldId="370"/>
            <ac:spMk id="10" creationId="{27E4CA8E-5CC0-4B96-8E67-040FB5673FA6}"/>
          </ac:spMkLst>
        </pc:spChg>
        <pc:spChg chg="add del">
          <ac:chgData name="Parinder Paul Singh" userId="S::nz340925@dal.ca::76f08a9b-69cb-4b99-9775-4aeda942b14a" providerId="AD" clId="Web-{65F437BD-F226-6EFF-1B6D-3EE7AB88C813}" dt="2018-10-10T23:15:21.379" v="133"/>
          <ac:spMkLst>
            <pc:docMk/>
            <pc:sldMk cId="4276120294" sldId="370"/>
            <ac:spMk id="12" creationId="{A416E3E5-5186-46A4-AFBD-337387D3163D}"/>
          </ac:spMkLst>
        </pc:spChg>
        <pc:spChg chg="add del">
          <ac:chgData name="Parinder Paul Singh" userId="S::nz340925@dal.ca::76f08a9b-69cb-4b99-9775-4aeda942b14a" providerId="AD" clId="Web-{65F437BD-F226-6EFF-1B6D-3EE7AB88C813}" dt="2018-10-10T23:20:58.406" v="235"/>
          <ac:spMkLst>
            <pc:docMk/>
            <pc:sldMk cId="4276120294" sldId="370"/>
            <ac:spMk id="13" creationId="{A03D1632-AE37-4C4F-895D-3223C0DCC26E}"/>
          </ac:spMkLst>
        </pc:spChg>
        <pc:spChg chg="add del">
          <ac:chgData name="Parinder Paul Singh" userId="S::nz340925@dal.ca::76f08a9b-69cb-4b99-9775-4aeda942b14a" providerId="AD" clId="Web-{65F437BD-F226-6EFF-1B6D-3EE7AB88C813}" dt="2018-10-10T23:15:21.379" v="133"/>
          <ac:spMkLst>
            <pc:docMk/>
            <pc:sldMk cId="4276120294" sldId="370"/>
            <ac:spMk id="14" creationId="{7B8FAACC-353E-4F84-BA62-A5514185D9A9}"/>
          </ac:spMkLst>
        </pc:spChg>
        <pc:spChg chg="add">
          <ac:chgData name="Parinder Paul Singh" userId="S::nz340925@dal.ca::76f08a9b-69cb-4b99-9775-4aeda942b14a" providerId="AD" clId="Web-{65F437BD-F226-6EFF-1B6D-3EE7AB88C813}" dt="2018-10-10T23:20:58.484" v="236"/>
          <ac:spMkLst>
            <pc:docMk/>
            <pc:sldMk cId="4276120294" sldId="370"/>
            <ac:spMk id="15" creationId="{E9E16A42-F4F8-425E-9DA6-3237A0CBDC1D}"/>
          </ac:spMkLst>
        </pc:spChg>
        <pc:spChg chg="add mod">
          <ac:chgData name="Parinder Paul Singh" userId="S::nz340925@dal.ca::76f08a9b-69cb-4b99-9775-4aeda942b14a" providerId="AD" clId="Web-{65F437BD-F226-6EFF-1B6D-3EE7AB88C813}" dt="2018-10-10T23:21:10" v="240" actId="14100"/>
          <ac:spMkLst>
            <pc:docMk/>
            <pc:sldMk cId="4276120294" sldId="370"/>
            <ac:spMk id="17" creationId="{15285B77-8322-4381-BE3F-F6FE0271B955}"/>
          </ac:spMkLst>
        </pc:spChg>
        <pc:picChg chg="add mod ord">
          <ac:chgData name="Parinder Paul Singh" userId="S::nz340925@dal.ca::76f08a9b-69cb-4b99-9775-4aeda942b14a" providerId="AD" clId="Web-{65F437BD-F226-6EFF-1B6D-3EE7AB88C813}" dt="2018-10-10T23:22:39.221" v="345" actId="1076"/>
          <ac:picMkLst>
            <pc:docMk/>
            <pc:sldMk cId="4276120294" sldId="370"/>
            <ac:picMk id="4" creationId="{5F057AF1-FE0A-41B5-896C-8E21602C89C0}"/>
          </ac:picMkLst>
        </pc:picChg>
        <pc:picChg chg="add del">
          <ac:chgData name="Parinder Paul Singh" userId="S::nz340925@dal.ca::76f08a9b-69cb-4b99-9775-4aeda942b14a" providerId="AD" clId="Web-{65F437BD-F226-6EFF-1B6D-3EE7AB88C813}" dt="2018-10-10T23:15:21.379" v="133"/>
          <ac:picMkLst>
            <pc:docMk/>
            <pc:sldMk cId="4276120294" sldId="370"/>
            <ac:picMk id="7" creationId="{8F07821E-D903-4960-9016-ECF995FC75AA}"/>
          </ac:picMkLst>
        </pc:picChg>
        <pc:picChg chg="add mod ord">
          <ac:chgData name="Parinder Paul Singh" userId="S::nz340925@dal.ca::76f08a9b-69cb-4b99-9775-4aeda942b14a" providerId="AD" clId="Web-{65F437BD-F226-6EFF-1B6D-3EE7AB88C813}" dt="2018-10-10T23:21:15.547" v="243" actId="1076"/>
          <ac:picMkLst>
            <pc:docMk/>
            <pc:sldMk cId="4276120294" sldId="370"/>
            <ac:picMk id="8" creationId="{8F07821E-D903-4960-9016-ECF995FC75AA}"/>
          </ac:picMkLst>
        </pc:picChg>
        <pc:picChg chg="add del mod ord replId">
          <ac:chgData name="Parinder Paul Singh" userId="S::nz340925@dal.ca::76f08a9b-69cb-4b99-9775-4aeda942b14a" providerId="AD" clId="Web-{65F437BD-F226-6EFF-1B6D-3EE7AB88C813}" dt="2018-10-10T23:15:21.489" v="134"/>
          <ac:picMkLst>
            <pc:docMk/>
            <pc:sldMk cId="4276120294" sldId="370"/>
            <ac:picMk id="9" creationId="{8F07821E-D903-4960-9016-ECF995FC75AA}"/>
          </ac:picMkLst>
        </pc:picChg>
      </pc:sldChg>
      <pc:sldChg chg="addSp delSp modSp new mod setBg setClrOvrMap">
        <pc:chgData name="Parinder Paul Singh" userId="S::nz340925@dal.ca::76f08a9b-69cb-4b99-9775-4aeda942b14a" providerId="AD" clId="Web-{65F437BD-F226-6EFF-1B6D-3EE7AB88C813}" dt="2018-10-10T23:30:06.126" v="513" actId="14100"/>
        <pc:sldMkLst>
          <pc:docMk/>
          <pc:sldMk cId="255536556" sldId="371"/>
        </pc:sldMkLst>
        <pc:spChg chg="mod">
          <ac:chgData name="Parinder Paul Singh" userId="S::nz340925@dal.ca::76f08a9b-69cb-4b99-9775-4aeda942b14a" providerId="AD" clId="Web-{65F437BD-F226-6EFF-1B6D-3EE7AB88C813}" dt="2018-10-10T23:29:59.954" v="511" actId="14100"/>
          <ac:spMkLst>
            <pc:docMk/>
            <pc:sldMk cId="255536556" sldId="371"/>
            <ac:spMk id="2" creationId="{EB4E9241-F125-4A97-AC3D-AFD81624BADA}"/>
          </ac:spMkLst>
        </pc:spChg>
        <pc:spChg chg="del">
          <ac:chgData name="Parinder Paul Singh" userId="S::nz340925@dal.ca::76f08a9b-69cb-4b99-9775-4aeda942b14a" providerId="AD" clId="Web-{65F437BD-F226-6EFF-1B6D-3EE7AB88C813}" dt="2018-10-10T23:28:46.671" v="487"/>
          <ac:spMkLst>
            <pc:docMk/>
            <pc:sldMk cId="255536556" sldId="371"/>
            <ac:spMk id="3" creationId="{8523C1A6-9F07-497D-AAFC-6681D91186A8}"/>
          </ac:spMkLst>
        </pc:spChg>
        <pc:spChg chg="add mod">
          <ac:chgData name="Parinder Paul Singh" userId="S::nz340925@dal.ca::76f08a9b-69cb-4b99-9775-4aeda942b14a" providerId="AD" clId="Web-{65F437BD-F226-6EFF-1B6D-3EE7AB88C813}" dt="2018-10-10T23:29:39.829" v="507" actId="14100"/>
          <ac:spMkLst>
            <pc:docMk/>
            <pc:sldMk cId="255536556" sldId="371"/>
            <ac:spMk id="4" creationId="{105C144E-D4D0-45BD-8629-AB658A58DDC7}"/>
          </ac:spMkLst>
        </pc:spChg>
        <pc:spChg chg="add mod">
          <ac:chgData name="Parinder Paul Singh" userId="S::nz340925@dal.ca::76f08a9b-69cb-4b99-9775-4aeda942b14a" providerId="AD" clId="Web-{65F437BD-F226-6EFF-1B6D-3EE7AB88C813}" dt="2018-10-10T23:30:06.126" v="513" actId="14100"/>
          <ac:spMkLst>
            <pc:docMk/>
            <pc:sldMk cId="255536556" sldId="371"/>
            <ac:spMk id="9" creationId="{A12E7F6B-9508-4B82-AD69-1356BE6B99D7}"/>
          </ac:spMkLst>
        </pc:spChg>
        <pc:spChg chg="add mod">
          <ac:chgData name="Parinder Paul Singh" userId="S::nz340925@dal.ca::76f08a9b-69cb-4b99-9775-4aeda942b14a" providerId="AD" clId="Web-{65F437BD-F226-6EFF-1B6D-3EE7AB88C813}" dt="2018-10-10T23:29:32.328" v="504" actId="1076"/>
          <ac:spMkLst>
            <pc:docMk/>
            <pc:sldMk cId="255536556" sldId="371"/>
            <ac:spMk id="11" creationId="{828D89CA-F1DA-4C2B-B76A-EFA1621823E8}"/>
          </ac:spMkLst>
        </pc:spChg>
        <pc:spChg chg="add">
          <ac:chgData name="Parinder Paul Singh" userId="S::nz340925@dal.ca::76f08a9b-69cb-4b99-9775-4aeda942b14a" providerId="AD" clId="Web-{65F437BD-F226-6EFF-1B6D-3EE7AB88C813}" dt="2018-10-10T23:28:50.249" v="488"/>
          <ac:spMkLst>
            <pc:docMk/>
            <pc:sldMk cId="255536556" sldId="371"/>
            <ac:spMk id="12" creationId="{A416E3E5-5186-46A4-AFBD-337387D3163D}"/>
          </ac:spMkLst>
        </pc:spChg>
        <pc:spChg chg="add mod">
          <ac:chgData name="Parinder Paul Singh" userId="S::nz340925@dal.ca::76f08a9b-69cb-4b99-9775-4aeda942b14a" providerId="AD" clId="Web-{65F437BD-F226-6EFF-1B6D-3EE7AB88C813}" dt="2018-10-10T23:29:30.047" v="503" actId="1076"/>
          <ac:spMkLst>
            <pc:docMk/>
            <pc:sldMk cId="255536556" sldId="371"/>
            <ac:spMk id="13" creationId="{735D00AF-22F3-4B93-B526-73AB9DD6DC81}"/>
          </ac:spMkLst>
        </pc:spChg>
        <pc:spChg chg="add">
          <ac:chgData name="Parinder Paul Singh" userId="S::nz340925@dal.ca::76f08a9b-69cb-4b99-9775-4aeda942b14a" providerId="AD" clId="Web-{65F437BD-F226-6EFF-1B6D-3EE7AB88C813}" dt="2018-10-10T23:28:50.249" v="488"/>
          <ac:spMkLst>
            <pc:docMk/>
            <pc:sldMk cId="255536556" sldId="371"/>
            <ac:spMk id="14" creationId="{7B8FAACC-353E-4F84-BA62-A5514185D9A9}"/>
          </ac:spMkLst>
        </pc:spChg>
        <pc:spChg chg="add mod">
          <ac:chgData name="Parinder Paul Singh" userId="S::nz340925@dal.ca::76f08a9b-69cb-4b99-9775-4aeda942b14a" providerId="AD" clId="Web-{65F437BD-F226-6EFF-1B6D-3EE7AB88C813}" dt="2018-10-10T23:29:49.157" v="509" actId="1076"/>
          <ac:spMkLst>
            <pc:docMk/>
            <pc:sldMk cId="255536556" sldId="371"/>
            <ac:spMk id="15" creationId="{B2137743-1665-4866-A76B-24145D97E6A6}"/>
          </ac:spMkLst>
        </pc:spChg>
        <pc:picChg chg="add del mod ord replId">
          <ac:chgData name="Parinder Paul Singh" userId="S::nz340925@dal.ca::76f08a9b-69cb-4b99-9775-4aeda942b14a" providerId="AD" clId="Web-{65F437BD-F226-6EFF-1B6D-3EE7AB88C813}" dt="2018-10-10T23:28:50.249" v="488"/>
          <ac:picMkLst>
            <pc:docMk/>
            <pc:sldMk cId="255536556" sldId="371"/>
            <ac:picMk id="6" creationId="{DD07DF3F-8F3C-4B12-9BA5-EFC8384C2D2D}"/>
          </ac:picMkLst>
        </pc:picChg>
        <pc:picChg chg="add mod">
          <ac:chgData name="Parinder Paul Singh" userId="S::nz340925@dal.ca::76f08a9b-69cb-4b99-9775-4aeda942b14a" providerId="AD" clId="Web-{65F437BD-F226-6EFF-1B6D-3EE7AB88C813}" dt="2018-10-10T23:28:58.452" v="492" actId="14100"/>
          <ac:picMkLst>
            <pc:docMk/>
            <pc:sldMk cId="255536556" sldId="371"/>
            <ac:picMk id="7" creationId="{DD07DF3F-8F3C-4B12-9BA5-EFC8384C2D2D}"/>
          </ac:picMkLst>
        </pc:picChg>
      </pc:sldChg>
      <pc:sldChg chg="modSp new">
        <pc:chgData name="Parinder Paul Singh" userId="S::nz340925@dal.ca::76f08a9b-69cb-4b99-9775-4aeda942b14a" providerId="AD" clId="Web-{65F437BD-F226-6EFF-1B6D-3EE7AB88C813}" dt="2018-10-10T23:56:46.099" v="1056" actId="20577"/>
        <pc:sldMkLst>
          <pc:docMk/>
          <pc:sldMk cId="884211319" sldId="372"/>
        </pc:sldMkLst>
        <pc:spChg chg="mod">
          <ac:chgData name="Parinder Paul Singh" userId="S::nz340925@dal.ca::76f08a9b-69cb-4b99-9775-4aeda942b14a" providerId="AD" clId="Web-{65F437BD-F226-6EFF-1B6D-3EE7AB88C813}" dt="2018-10-10T23:56:46.099" v="1056" actId="20577"/>
          <ac:spMkLst>
            <pc:docMk/>
            <pc:sldMk cId="884211319" sldId="372"/>
            <ac:spMk id="2" creationId="{3F90AF67-C035-4F62-BACB-E5311E5F2D91}"/>
          </ac:spMkLst>
        </pc:spChg>
        <pc:spChg chg="mod">
          <ac:chgData name="Parinder Paul Singh" userId="S::nz340925@dal.ca::76f08a9b-69cb-4b99-9775-4aeda942b14a" providerId="AD" clId="Web-{65F437BD-F226-6EFF-1B6D-3EE7AB88C813}" dt="2018-10-10T23:51:00.948" v="1046" actId="20577"/>
          <ac:spMkLst>
            <pc:docMk/>
            <pc:sldMk cId="884211319" sldId="372"/>
            <ac:spMk id="3" creationId="{B4DE6E1D-C823-479D-977A-D644A3FAA671}"/>
          </ac:spMkLst>
        </pc:spChg>
      </pc:sldChg>
      <pc:sldChg chg="addSp delSp modSp new mod setBg setClrOvrMap">
        <pc:chgData name="Parinder Paul Singh" userId="S::nz340925@dal.ca::76f08a9b-69cb-4b99-9775-4aeda942b14a" providerId="AD" clId="Web-{65F437BD-F226-6EFF-1B6D-3EE7AB88C813}" dt="2018-10-10T23:58:22.540" v="1159" actId="20577"/>
        <pc:sldMkLst>
          <pc:docMk/>
          <pc:sldMk cId="527861809" sldId="373"/>
        </pc:sldMkLst>
        <pc:spChg chg="mod">
          <ac:chgData name="Parinder Paul Singh" userId="S::nz340925@dal.ca::76f08a9b-69cb-4b99-9775-4aeda942b14a" providerId="AD" clId="Web-{65F437BD-F226-6EFF-1B6D-3EE7AB88C813}" dt="2018-10-10T23:57:01.522" v="1058"/>
          <ac:spMkLst>
            <pc:docMk/>
            <pc:sldMk cId="527861809" sldId="373"/>
            <ac:spMk id="2" creationId="{CF57B5C1-4DC7-4073-853F-171290EEC105}"/>
          </ac:spMkLst>
        </pc:spChg>
        <pc:spChg chg="del">
          <ac:chgData name="Parinder Paul Singh" userId="S::nz340925@dal.ca::76f08a9b-69cb-4b99-9775-4aeda942b14a" providerId="AD" clId="Web-{65F437BD-F226-6EFF-1B6D-3EE7AB88C813}" dt="2018-10-10T23:56:19.630" v="1049"/>
          <ac:spMkLst>
            <pc:docMk/>
            <pc:sldMk cId="527861809" sldId="373"/>
            <ac:spMk id="3" creationId="{097711B5-E5A0-49B1-A55F-21D0F39F0667}"/>
          </ac:spMkLst>
        </pc:spChg>
        <pc:spChg chg="add mod">
          <ac:chgData name="Parinder Paul Singh" userId="S::nz340925@dal.ca::76f08a9b-69cb-4b99-9775-4aeda942b14a" providerId="AD" clId="Web-{65F437BD-F226-6EFF-1B6D-3EE7AB88C813}" dt="2018-10-10T23:58:22.540" v="1159" actId="20577"/>
          <ac:spMkLst>
            <pc:docMk/>
            <pc:sldMk cId="527861809" sldId="373"/>
            <ac:spMk id="9" creationId="{DEB44575-DF3B-49AE-B69C-9C2FF5AFF2C6}"/>
          </ac:spMkLst>
        </pc:spChg>
        <pc:spChg chg="add">
          <ac:chgData name="Parinder Paul Singh" userId="S::nz340925@dal.ca::76f08a9b-69cb-4b99-9775-4aeda942b14a" providerId="AD" clId="Web-{65F437BD-F226-6EFF-1B6D-3EE7AB88C813}" dt="2018-10-10T23:57:01.522" v="1058"/>
          <ac:spMkLst>
            <pc:docMk/>
            <pc:sldMk cId="527861809" sldId="373"/>
            <ac:spMk id="12" creationId="{9D336D4B-F9C3-4167-9191-8DA896C803E6}"/>
          </ac:spMkLst>
        </pc:spChg>
        <pc:spChg chg="add">
          <ac:chgData name="Parinder Paul Singh" userId="S::nz340925@dal.ca::76f08a9b-69cb-4b99-9775-4aeda942b14a" providerId="AD" clId="Web-{65F437BD-F226-6EFF-1B6D-3EE7AB88C813}" dt="2018-10-10T23:57:01.522" v="1058"/>
          <ac:spMkLst>
            <pc:docMk/>
            <pc:sldMk cId="527861809" sldId="373"/>
            <ac:spMk id="14" creationId="{069BF0B4-2BF1-40F2-8D8E-9CFCED97D981}"/>
          </ac:spMkLst>
        </pc:spChg>
        <pc:picChg chg="add del mod ord replId">
          <ac:chgData name="Parinder Paul Singh" userId="S::nz340925@dal.ca::76f08a9b-69cb-4b99-9775-4aeda942b14a" providerId="AD" clId="Web-{65F437BD-F226-6EFF-1B6D-3EE7AB88C813}" dt="2018-10-10T23:57:01.522" v="1058"/>
          <ac:picMkLst>
            <pc:docMk/>
            <pc:sldMk cId="527861809" sldId="373"/>
            <ac:picMk id="6" creationId="{B10C00CD-C445-489D-8632-28055648CA11}"/>
          </ac:picMkLst>
        </pc:picChg>
        <pc:picChg chg="add">
          <ac:chgData name="Parinder Paul Singh" userId="S::nz340925@dal.ca::76f08a9b-69cb-4b99-9775-4aeda942b14a" providerId="AD" clId="Web-{65F437BD-F226-6EFF-1B6D-3EE7AB88C813}" dt="2018-10-10T23:57:01.522" v="1058"/>
          <ac:picMkLst>
            <pc:docMk/>
            <pc:sldMk cId="527861809" sldId="373"/>
            <ac:picMk id="7" creationId="{B10C00CD-C445-489D-8632-28055648CA11}"/>
          </ac:picMkLst>
        </pc:picChg>
      </pc:sldChg>
    </pc:docChg>
  </pc:docChgLst>
  <pc:docChgLst>
    <pc:chgData name="Parinder Paul Singh" userId="S::nz340925@dal.ca::76f08a9b-69cb-4b99-9775-4aeda942b14a" providerId="AD" clId="Web-{E6F9792A-B400-C6CD-D966-2950E4FAAD80}"/>
    <pc:docChg chg="addSld modSld sldOrd">
      <pc:chgData name="Parinder Paul Singh" userId="S::nz340925@dal.ca::76f08a9b-69cb-4b99-9775-4aeda942b14a" providerId="AD" clId="Web-{E6F9792A-B400-C6CD-D966-2950E4FAAD80}" dt="2018-10-01T07:09:07.454" v="1842"/>
      <pc:docMkLst>
        <pc:docMk/>
      </pc:docMkLst>
      <pc:sldChg chg="addSp delSp modSp new mod ord setBg setClrOvrMap">
        <pc:chgData name="Parinder Paul Singh" userId="S::nz340925@dal.ca::76f08a9b-69cb-4b99-9775-4aeda942b14a" providerId="AD" clId="Web-{E6F9792A-B400-C6CD-D966-2950E4FAAD80}" dt="2018-10-01T03:58:41.597" v="534" actId="20577"/>
        <pc:sldMkLst>
          <pc:docMk/>
          <pc:sldMk cId="562204057" sldId="275"/>
        </pc:sldMkLst>
        <pc:spChg chg="mod">
          <ac:chgData name="Parinder Paul Singh" userId="S::nz340925@dal.ca::76f08a9b-69cb-4b99-9775-4aeda942b14a" providerId="AD" clId="Web-{E6F9792A-B400-C6CD-D966-2950E4FAAD80}" dt="2018-10-01T03:58:41.597" v="534" actId="20577"/>
          <ac:spMkLst>
            <pc:docMk/>
            <pc:sldMk cId="562204057" sldId="275"/>
            <ac:spMk id="2" creationId="{EF35AA28-1E2D-4773-A4E0-7D8525375316}"/>
          </ac:spMkLst>
        </pc:spChg>
        <pc:spChg chg="mod ord">
          <ac:chgData name="Parinder Paul Singh" userId="S::nz340925@dal.ca::76f08a9b-69cb-4b99-9775-4aeda942b14a" providerId="AD" clId="Web-{E6F9792A-B400-C6CD-D966-2950E4FAAD80}" dt="2018-10-01T03:47:16.003" v="324" actId="14100"/>
          <ac:spMkLst>
            <pc:docMk/>
            <pc:sldMk cId="562204057" sldId="275"/>
            <ac:spMk id="3" creationId="{4915CE1E-D754-4A4E-ADBD-A7C32C533F2A}"/>
          </ac:spMkLst>
        </pc:spChg>
        <pc:spChg chg="add">
          <ac:chgData name="Parinder Paul Singh" userId="S::nz340925@dal.ca::76f08a9b-69cb-4b99-9775-4aeda942b14a" providerId="AD" clId="Web-{E6F9792A-B400-C6CD-D966-2950E4FAAD80}" dt="2018-10-01T03:35:19.890" v="179"/>
          <ac:spMkLst>
            <pc:docMk/>
            <pc:sldMk cId="562204057" sldId="275"/>
            <ac:spMk id="6" creationId="{133F8CB7-795C-4272-9073-64D8CF97F220}"/>
          </ac:spMkLst>
        </pc:spChg>
        <pc:spChg chg="add">
          <ac:chgData name="Parinder Paul Singh" userId="S::nz340925@dal.ca::76f08a9b-69cb-4b99-9775-4aeda942b14a" providerId="AD" clId="Web-{E6F9792A-B400-C6CD-D966-2950E4FAAD80}" dt="2018-10-01T03:35:19.890" v="179"/>
          <ac:spMkLst>
            <pc:docMk/>
            <pc:sldMk cId="562204057" sldId="275"/>
            <ac:spMk id="7" creationId="{F611655D-86DD-44E5-9999-B2135809D20A}"/>
          </ac:spMkLst>
        </pc:spChg>
        <pc:spChg chg="add mod">
          <ac:chgData name="Parinder Paul Singh" userId="S::nz340925@dal.ca::76f08a9b-69cb-4b99-9775-4aeda942b14a" providerId="AD" clId="Web-{E6F9792A-B400-C6CD-D966-2950E4FAAD80}" dt="2018-10-01T03:35:59.641" v="191"/>
          <ac:spMkLst>
            <pc:docMk/>
            <pc:sldMk cId="562204057" sldId="275"/>
            <ac:spMk id="8" creationId="{859293B8-7839-4243-8C77-98074701167A}"/>
          </ac:spMkLst>
        </pc:spChg>
        <pc:spChg chg="add del">
          <ac:chgData name="Parinder Paul Singh" userId="S::nz340925@dal.ca::76f08a9b-69cb-4b99-9775-4aeda942b14a" providerId="AD" clId="Web-{E6F9792A-B400-C6CD-D966-2950E4FAAD80}" dt="2018-10-01T03:35:19.624" v="178"/>
          <ac:spMkLst>
            <pc:docMk/>
            <pc:sldMk cId="562204057" sldId="275"/>
            <ac:spMk id="9" creationId="{9D336D4B-F9C3-4167-9191-8DA896C803E6}"/>
          </ac:spMkLst>
        </pc:spChg>
        <pc:spChg chg="add del">
          <ac:chgData name="Parinder Paul Singh" userId="S::nz340925@dal.ca::76f08a9b-69cb-4b99-9775-4aeda942b14a" providerId="AD" clId="Web-{E6F9792A-B400-C6CD-D966-2950E4FAAD80}" dt="2018-10-01T03:35:19.624" v="178"/>
          <ac:spMkLst>
            <pc:docMk/>
            <pc:sldMk cId="562204057" sldId="275"/>
            <ac:spMk id="11" creationId="{069BF0B4-2BF1-40F2-8D8E-9CFCED97D981}"/>
          </ac:spMkLst>
        </pc:spChg>
        <pc:spChg chg="add">
          <ac:chgData name="Parinder Paul Singh" userId="S::nz340925@dal.ca::76f08a9b-69cb-4b99-9775-4aeda942b14a" providerId="AD" clId="Web-{E6F9792A-B400-C6CD-D966-2950E4FAAD80}" dt="2018-10-01T03:35:19.890" v="179"/>
          <ac:spMkLst>
            <pc:docMk/>
            <pc:sldMk cId="562204057" sldId="275"/>
            <ac:spMk id="13" creationId="{11443580-A880-4C5F-9EB1-FC254EC650C1}"/>
          </ac:spMkLst>
        </pc:spChg>
        <pc:picChg chg="add mod">
          <ac:chgData name="Parinder Paul Singh" userId="S::nz340925@dal.ca::76f08a9b-69cb-4b99-9775-4aeda942b14a" providerId="AD" clId="Web-{E6F9792A-B400-C6CD-D966-2950E4FAAD80}" dt="2018-10-01T03:35:33.046" v="183" actId="14100"/>
          <ac:picMkLst>
            <pc:docMk/>
            <pc:sldMk cId="562204057" sldId="275"/>
            <ac:picMk id="4" creationId="{18CE1F5F-EFF9-4EA7-8C73-964C40962C32}"/>
          </ac:picMkLst>
        </pc:picChg>
      </pc:sldChg>
      <pc:sldChg chg="addSp delSp modSp new mod ord setBg">
        <pc:chgData name="Parinder Paul Singh" userId="S::nz340925@dal.ca::76f08a9b-69cb-4b99-9775-4aeda942b14a" providerId="AD" clId="Web-{E6F9792A-B400-C6CD-D966-2950E4FAAD80}" dt="2018-10-01T04:04:10.679" v="653" actId="20577"/>
        <pc:sldMkLst>
          <pc:docMk/>
          <pc:sldMk cId="2687819917" sldId="276"/>
        </pc:sldMkLst>
        <pc:spChg chg="mod">
          <ac:chgData name="Parinder Paul Singh" userId="S::nz340925@dal.ca::76f08a9b-69cb-4b99-9775-4aeda942b14a" providerId="AD" clId="Web-{E6F9792A-B400-C6CD-D966-2950E4FAAD80}" dt="2018-10-01T04:04:10.679" v="653" actId="20577"/>
          <ac:spMkLst>
            <pc:docMk/>
            <pc:sldMk cId="2687819917" sldId="276"/>
            <ac:spMk id="2" creationId="{40D1671A-D8D5-4FCB-98B6-7911BD31586A}"/>
          </ac:spMkLst>
        </pc:spChg>
        <pc:spChg chg="add del mod ord replId">
          <ac:chgData name="Parinder Paul Singh" userId="S::nz340925@dal.ca::76f08a9b-69cb-4b99-9775-4aeda942b14a" providerId="AD" clId="Web-{E6F9792A-B400-C6CD-D966-2950E4FAAD80}" dt="2018-10-01T03:50:29.980" v="457" actId="14100"/>
          <ac:spMkLst>
            <pc:docMk/>
            <pc:sldMk cId="2687819917" sldId="276"/>
            <ac:spMk id="3" creationId="{4BCF1C19-C0E7-4A49-8044-8D0635FA5D68}"/>
          </ac:spMkLst>
        </pc:spChg>
        <pc:spChg chg="add del">
          <ac:chgData name="Parinder Paul Singh" userId="S::nz340925@dal.ca::76f08a9b-69cb-4b99-9775-4aeda942b14a" providerId="AD" clId="Web-{E6F9792A-B400-C6CD-D966-2950E4FAAD80}" dt="2018-10-01T03:50:08.635" v="449"/>
          <ac:spMkLst>
            <pc:docMk/>
            <pc:sldMk cId="2687819917" sldId="276"/>
            <ac:spMk id="9" creationId="{27E4CA8E-5CC0-4B96-8E67-040FB5673FA6}"/>
          </ac:spMkLst>
        </pc:spChg>
        <pc:spChg chg="add">
          <ac:chgData name="Parinder Paul Singh" userId="S::nz340925@dal.ca::76f08a9b-69cb-4b99-9775-4aeda942b14a" providerId="AD" clId="Web-{E6F9792A-B400-C6CD-D966-2950E4FAAD80}" dt="2018-10-01T03:50:08.807" v="450"/>
          <ac:spMkLst>
            <pc:docMk/>
            <pc:sldMk cId="2687819917" sldId="276"/>
            <ac:spMk id="10" creationId="{A1DFCBE5-52C1-48A9-89CF-E7D68CCA1620}"/>
          </ac:spMkLst>
        </pc:spChg>
        <pc:spChg chg="add del">
          <ac:chgData name="Parinder Paul Singh" userId="S::nz340925@dal.ca::76f08a9b-69cb-4b99-9775-4aeda942b14a" providerId="AD" clId="Web-{E6F9792A-B400-C6CD-D966-2950E4FAAD80}" dt="2018-10-01T03:49:57.932" v="447"/>
          <ac:spMkLst>
            <pc:docMk/>
            <pc:sldMk cId="2687819917" sldId="276"/>
            <ac:spMk id="11" creationId="{A1DFCBE5-52C1-48A9-89CF-E7D68CCA1620}"/>
          </ac:spMkLst>
        </pc:spChg>
        <pc:spChg chg="add mod">
          <ac:chgData name="Parinder Paul Singh" userId="S::nz340925@dal.ca::76f08a9b-69cb-4b99-9775-4aeda942b14a" providerId="AD" clId="Web-{E6F9792A-B400-C6CD-D966-2950E4FAAD80}" dt="2018-10-01T03:50:22.683" v="455" actId="14100"/>
          <ac:spMkLst>
            <pc:docMk/>
            <pc:sldMk cId="2687819917" sldId="276"/>
            <ac:spMk id="12" creationId="{06AB74CA-E76D-4922-91FE-A4AAF0487CE8}"/>
          </ac:spMkLst>
        </pc:spChg>
        <pc:spChg chg="add del">
          <ac:chgData name="Parinder Paul Singh" userId="S::nz340925@dal.ca::76f08a9b-69cb-4b99-9775-4aeda942b14a" providerId="AD" clId="Web-{E6F9792A-B400-C6CD-D966-2950E4FAAD80}" dt="2018-10-01T03:49:57.932" v="447"/>
          <ac:spMkLst>
            <pc:docMk/>
            <pc:sldMk cId="2687819917" sldId="276"/>
            <ac:spMk id="13" creationId="{06AB74CA-E76D-4922-91FE-A4AAF0487CE8}"/>
          </ac:spMkLst>
        </pc:spChg>
        <pc:spChg chg="add del">
          <ac:chgData name="Parinder Paul Singh" userId="S::nz340925@dal.ca::76f08a9b-69cb-4b99-9775-4aeda942b14a" providerId="AD" clId="Web-{E6F9792A-B400-C6CD-D966-2950E4FAAD80}" dt="2018-10-01T03:50:08.635" v="449"/>
          <ac:spMkLst>
            <pc:docMk/>
            <pc:sldMk cId="2687819917" sldId="276"/>
            <ac:spMk id="15" creationId="{E9E16A42-F4F8-425E-9DA6-3237A0CBDC1D}"/>
          </ac:spMkLst>
        </pc:spChg>
        <pc:spChg chg="add del">
          <ac:chgData name="Parinder Paul Singh" userId="S::nz340925@dal.ca::76f08a9b-69cb-4b99-9775-4aeda942b14a" providerId="AD" clId="Web-{E6F9792A-B400-C6CD-D966-2950E4FAAD80}" dt="2018-10-01T03:50:08.635" v="449"/>
          <ac:spMkLst>
            <pc:docMk/>
            <pc:sldMk cId="2687819917" sldId="276"/>
            <ac:spMk id="17" creationId="{15285B77-8322-4381-BE3F-F6FE0271B955}"/>
          </ac:spMkLst>
        </pc:spChg>
        <pc:spChg chg="add mod">
          <ac:chgData name="Parinder Paul Singh" userId="S::nz340925@dal.ca::76f08a9b-69cb-4b99-9775-4aeda942b14a" providerId="AD" clId="Web-{E6F9792A-B400-C6CD-D966-2950E4FAAD80}" dt="2018-10-01T03:51:28.201" v="470" actId="14100"/>
          <ac:spMkLst>
            <pc:docMk/>
            <pc:sldMk cId="2687819917" sldId="276"/>
            <ac:spMk id="24" creationId="{1FFD9133-F321-4C78-9C85-368AA0238468}"/>
          </ac:spMkLst>
        </pc:spChg>
        <pc:spChg chg="add del mod">
          <ac:chgData name="Parinder Paul Singh" userId="S::nz340925@dal.ca::76f08a9b-69cb-4b99-9775-4aeda942b14a" providerId="AD" clId="Web-{E6F9792A-B400-C6CD-D966-2950E4FAAD80}" dt="2018-10-01T03:51:35.342" v="474"/>
          <ac:spMkLst>
            <pc:docMk/>
            <pc:sldMk cId="2687819917" sldId="276"/>
            <ac:spMk id="25" creationId="{E22C4DFD-5256-46ED-9A51-5D4C048F99CE}"/>
          </ac:spMkLst>
        </pc:spChg>
        <pc:spChg chg="add mod">
          <ac:chgData name="Parinder Paul Singh" userId="S::nz340925@dal.ca::76f08a9b-69cb-4b99-9775-4aeda942b14a" providerId="AD" clId="Web-{E6F9792A-B400-C6CD-D966-2950E4FAAD80}" dt="2018-10-01T03:51:42.890" v="476" actId="1076"/>
          <ac:spMkLst>
            <pc:docMk/>
            <pc:sldMk cId="2687819917" sldId="276"/>
            <ac:spMk id="26" creationId="{37693CD1-2359-434F-B749-8108B3F17E3F}"/>
          </ac:spMkLst>
        </pc:spChg>
        <pc:graphicFrameChg chg="add del">
          <ac:chgData name="Parinder Paul Singh" userId="S::nz340925@dal.ca::76f08a9b-69cb-4b99-9775-4aeda942b14a" providerId="AD" clId="Web-{E6F9792A-B400-C6CD-D966-2950E4FAAD80}" dt="2018-10-01T03:50:08.635" v="449"/>
          <ac:graphicFrameMkLst>
            <pc:docMk/>
            <pc:sldMk cId="2687819917" sldId="276"/>
            <ac:graphicFrameMk id="8" creationId="{4CF2EAF9-ED1C-4840-BE49-61666CEB0E9D}"/>
          </ac:graphicFrameMkLst>
        </pc:graphicFrameChg>
        <pc:picChg chg="add mod ord">
          <ac:chgData name="Parinder Paul Singh" userId="S::nz340925@dal.ca::76f08a9b-69cb-4b99-9775-4aeda942b14a" providerId="AD" clId="Web-{E6F9792A-B400-C6CD-D966-2950E4FAAD80}" dt="2018-10-01T03:50:52.794" v="463" actId="14100"/>
          <ac:picMkLst>
            <pc:docMk/>
            <pc:sldMk cId="2687819917" sldId="276"/>
            <ac:picMk id="4" creationId="{62F4BFE5-1133-49B6-9ADE-EC273440464C}"/>
          </ac:picMkLst>
        </pc:picChg>
        <pc:picChg chg="add mod">
          <ac:chgData name="Parinder Paul Singh" userId="S::nz340925@dal.ca::76f08a9b-69cb-4b99-9775-4aeda942b14a" providerId="AD" clId="Web-{E6F9792A-B400-C6CD-D966-2950E4FAAD80}" dt="2018-10-01T03:50:43.965" v="459" actId="14100"/>
          <ac:picMkLst>
            <pc:docMk/>
            <pc:sldMk cId="2687819917" sldId="276"/>
            <ac:picMk id="6" creationId="{42A09A6E-0AA9-4656-A621-0DAA091D0DDB}"/>
          </ac:picMkLst>
        </pc:picChg>
      </pc:sldChg>
      <pc:sldChg chg="addSp delSp modSp new mod setBg setClrOvrMap">
        <pc:chgData name="Parinder Paul Singh" userId="S::nz340925@dal.ca::76f08a9b-69cb-4b99-9775-4aeda942b14a" providerId="AD" clId="Web-{E6F9792A-B400-C6CD-D966-2950E4FAAD80}" dt="2018-10-01T03:58:13.845" v="519" actId="14100"/>
        <pc:sldMkLst>
          <pc:docMk/>
          <pc:sldMk cId="3987258201" sldId="277"/>
        </pc:sldMkLst>
        <pc:spChg chg="mod">
          <ac:chgData name="Parinder Paul Singh" userId="S::nz340925@dal.ca::76f08a9b-69cb-4b99-9775-4aeda942b14a" providerId="AD" clId="Web-{E6F9792A-B400-C6CD-D966-2950E4FAAD80}" dt="2018-10-01T03:58:13.845" v="519" actId="14100"/>
          <ac:spMkLst>
            <pc:docMk/>
            <pc:sldMk cId="3987258201" sldId="277"/>
            <ac:spMk id="2" creationId="{071E0F22-8B5D-4C39-88B6-B13AD10BFEB2}"/>
          </ac:spMkLst>
        </pc:spChg>
        <pc:spChg chg="del">
          <ac:chgData name="Parinder Paul Singh" userId="S::nz340925@dal.ca::76f08a9b-69cb-4b99-9775-4aeda942b14a" providerId="AD" clId="Web-{E6F9792A-B400-C6CD-D966-2950E4FAAD80}" dt="2018-10-01T03:57:18.123" v="481"/>
          <ac:spMkLst>
            <pc:docMk/>
            <pc:sldMk cId="3987258201" sldId="277"/>
            <ac:spMk id="3" creationId="{80D82164-4F42-4B23-BB9B-4F5B14D25017}"/>
          </ac:spMkLst>
        </pc:spChg>
        <pc:spChg chg="add mod">
          <ac:chgData name="Parinder Paul Singh" userId="S::nz340925@dal.ca::76f08a9b-69cb-4b99-9775-4aeda942b14a" providerId="AD" clId="Web-{E6F9792A-B400-C6CD-D966-2950E4FAAD80}" dt="2018-10-01T03:58:07.266" v="515" actId="20577"/>
          <ac:spMkLst>
            <pc:docMk/>
            <pc:sldMk cId="3987258201" sldId="277"/>
            <ac:spMk id="9" creationId="{B65F2219-B458-48E8-82EF-0524D9E0F0EF}"/>
          </ac:spMkLst>
        </pc:spChg>
        <pc:spChg chg="add">
          <ac:chgData name="Parinder Paul Singh" userId="S::nz340925@dal.ca::76f08a9b-69cb-4b99-9775-4aeda942b14a" providerId="AD" clId="Web-{E6F9792A-B400-C6CD-D966-2950E4FAAD80}" dt="2018-10-01T03:57:26.046" v="482"/>
          <ac:spMkLst>
            <pc:docMk/>
            <pc:sldMk cId="3987258201" sldId="277"/>
            <ac:spMk id="12" creationId="{9D336D4B-F9C3-4167-9191-8DA896C803E6}"/>
          </ac:spMkLst>
        </pc:spChg>
        <pc:spChg chg="add">
          <ac:chgData name="Parinder Paul Singh" userId="S::nz340925@dal.ca::76f08a9b-69cb-4b99-9775-4aeda942b14a" providerId="AD" clId="Web-{E6F9792A-B400-C6CD-D966-2950E4FAAD80}" dt="2018-10-01T03:57:26.046" v="482"/>
          <ac:spMkLst>
            <pc:docMk/>
            <pc:sldMk cId="3987258201" sldId="277"/>
            <ac:spMk id="14" creationId="{069BF0B4-2BF1-40F2-8D8E-9CFCED97D981}"/>
          </ac:spMkLst>
        </pc:spChg>
        <pc:picChg chg="add del mod ord replId">
          <ac:chgData name="Parinder Paul Singh" userId="S::nz340925@dal.ca::76f08a9b-69cb-4b99-9775-4aeda942b14a" providerId="AD" clId="Web-{E6F9792A-B400-C6CD-D966-2950E4FAAD80}" dt="2018-10-01T03:57:26.046" v="482"/>
          <ac:picMkLst>
            <pc:docMk/>
            <pc:sldMk cId="3987258201" sldId="277"/>
            <ac:picMk id="6" creationId="{70E30749-7770-4A23-A153-A545605C1685}"/>
          </ac:picMkLst>
        </pc:picChg>
        <pc:picChg chg="add mod">
          <ac:chgData name="Parinder Paul Singh" userId="S::nz340925@dal.ca::76f08a9b-69cb-4b99-9775-4aeda942b14a" providerId="AD" clId="Web-{E6F9792A-B400-C6CD-D966-2950E4FAAD80}" dt="2018-10-01T03:57:35.577" v="486" actId="14100"/>
          <ac:picMkLst>
            <pc:docMk/>
            <pc:sldMk cId="3987258201" sldId="277"/>
            <ac:picMk id="7" creationId="{70E30749-7770-4A23-A153-A545605C1685}"/>
          </ac:picMkLst>
        </pc:picChg>
      </pc:sldChg>
      <pc:sldChg chg="addSp delSp modSp new mod setBg setClrOvrMap">
        <pc:chgData name="Parinder Paul Singh" userId="S::nz340925@dal.ca::76f08a9b-69cb-4b99-9775-4aeda942b14a" providerId="AD" clId="Web-{E6F9792A-B400-C6CD-D966-2950E4FAAD80}" dt="2018-10-01T04:03:55.350" v="643" actId="20577"/>
        <pc:sldMkLst>
          <pc:docMk/>
          <pc:sldMk cId="3289819078" sldId="278"/>
        </pc:sldMkLst>
        <pc:spChg chg="mod">
          <ac:chgData name="Parinder Paul Singh" userId="S::nz340925@dal.ca::76f08a9b-69cb-4b99-9775-4aeda942b14a" providerId="AD" clId="Web-{E6F9792A-B400-C6CD-D966-2950E4FAAD80}" dt="2018-10-01T04:03:01.739" v="571"/>
          <ac:spMkLst>
            <pc:docMk/>
            <pc:sldMk cId="3289819078" sldId="278"/>
            <ac:spMk id="2" creationId="{55124898-877D-47D1-8C01-0529A8DF14D7}"/>
          </ac:spMkLst>
        </pc:spChg>
        <pc:spChg chg="del">
          <ac:chgData name="Parinder Paul Singh" userId="S::nz340925@dal.ca::76f08a9b-69cb-4b99-9775-4aeda942b14a" providerId="AD" clId="Web-{E6F9792A-B400-C6CD-D966-2950E4FAAD80}" dt="2018-10-01T04:02:48.426" v="566"/>
          <ac:spMkLst>
            <pc:docMk/>
            <pc:sldMk cId="3289819078" sldId="278"/>
            <ac:spMk id="3" creationId="{295E1D54-41E4-4F00-9F94-5FD253ADE487}"/>
          </ac:spMkLst>
        </pc:spChg>
        <pc:spChg chg="add del">
          <ac:chgData name="Parinder Paul Singh" userId="S::nz340925@dal.ca::76f08a9b-69cb-4b99-9775-4aeda942b14a" providerId="AD" clId="Web-{E6F9792A-B400-C6CD-D966-2950E4FAAD80}" dt="2018-10-01T04:03:01.739" v="571"/>
          <ac:spMkLst>
            <pc:docMk/>
            <pc:sldMk cId="3289819078" sldId="278"/>
            <ac:spMk id="9" creationId="{133F8CB7-795C-4272-9073-64D8CF97F220}"/>
          </ac:spMkLst>
        </pc:spChg>
        <pc:spChg chg="add del">
          <ac:chgData name="Parinder Paul Singh" userId="S::nz340925@dal.ca::76f08a9b-69cb-4b99-9775-4aeda942b14a" providerId="AD" clId="Web-{E6F9792A-B400-C6CD-D966-2950E4FAAD80}" dt="2018-10-01T04:03:01.739" v="571"/>
          <ac:spMkLst>
            <pc:docMk/>
            <pc:sldMk cId="3289819078" sldId="278"/>
            <ac:spMk id="11" creationId="{F611655D-86DD-44E5-9999-B2135809D20A}"/>
          </ac:spMkLst>
        </pc:spChg>
        <pc:spChg chg="add del">
          <ac:chgData name="Parinder Paul Singh" userId="S::nz340925@dal.ca::76f08a9b-69cb-4b99-9775-4aeda942b14a" providerId="AD" clId="Web-{E6F9792A-B400-C6CD-D966-2950E4FAAD80}" dt="2018-10-01T04:03:01.739" v="571"/>
          <ac:spMkLst>
            <pc:docMk/>
            <pc:sldMk cId="3289819078" sldId="278"/>
            <ac:spMk id="13" creationId="{11443580-A880-4C5F-9EB1-FC254EC650C1}"/>
          </ac:spMkLst>
        </pc:spChg>
        <pc:spChg chg="add mod">
          <ac:chgData name="Parinder Paul Singh" userId="S::nz340925@dal.ca::76f08a9b-69cb-4b99-9775-4aeda942b14a" providerId="AD" clId="Web-{E6F9792A-B400-C6CD-D966-2950E4FAAD80}" dt="2018-10-01T04:03:55.350" v="643" actId="20577"/>
          <ac:spMkLst>
            <pc:docMk/>
            <pc:sldMk cId="3289819078" sldId="278"/>
            <ac:spMk id="18" creationId="{C4A5FEA4-8C9E-411A-B8AF-B06CE22551AA}"/>
          </ac:spMkLst>
        </pc:spChg>
        <pc:spChg chg="add">
          <ac:chgData name="Parinder Paul Singh" userId="S::nz340925@dal.ca::76f08a9b-69cb-4b99-9775-4aeda942b14a" providerId="AD" clId="Web-{E6F9792A-B400-C6CD-D966-2950E4FAAD80}" dt="2018-10-01T04:03:01.739" v="571"/>
          <ac:spMkLst>
            <pc:docMk/>
            <pc:sldMk cId="3289819078" sldId="278"/>
            <ac:spMk id="21" creationId="{9D336D4B-F9C3-4167-9191-8DA896C803E6}"/>
          </ac:spMkLst>
        </pc:spChg>
        <pc:spChg chg="add">
          <ac:chgData name="Parinder Paul Singh" userId="S::nz340925@dal.ca::76f08a9b-69cb-4b99-9775-4aeda942b14a" providerId="AD" clId="Web-{E6F9792A-B400-C6CD-D966-2950E4FAAD80}" dt="2018-10-01T04:03:01.739" v="571"/>
          <ac:spMkLst>
            <pc:docMk/>
            <pc:sldMk cId="3289819078" sldId="278"/>
            <ac:spMk id="23" creationId="{069BF0B4-2BF1-40F2-8D8E-9CFCED97D981}"/>
          </ac:spMkLst>
        </pc:spChg>
        <pc:picChg chg="add del mod ord replId">
          <ac:chgData name="Parinder Paul Singh" userId="S::nz340925@dal.ca::76f08a9b-69cb-4b99-9775-4aeda942b14a" providerId="AD" clId="Web-{E6F9792A-B400-C6CD-D966-2950E4FAAD80}" dt="2018-10-01T04:03:01.739" v="571"/>
          <ac:picMkLst>
            <pc:docMk/>
            <pc:sldMk cId="3289819078" sldId="278"/>
            <ac:picMk id="15" creationId="{08CCA6ED-FDAB-498D-8CC5-F0E4AAB147BD}"/>
          </ac:picMkLst>
        </pc:picChg>
        <pc:picChg chg="add mod">
          <ac:chgData name="Parinder Paul Singh" userId="S::nz340925@dal.ca::76f08a9b-69cb-4b99-9775-4aeda942b14a" providerId="AD" clId="Web-{E6F9792A-B400-C6CD-D966-2950E4FAAD80}" dt="2018-10-01T04:03:07.770" v="574" actId="14100"/>
          <ac:picMkLst>
            <pc:docMk/>
            <pc:sldMk cId="3289819078" sldId="278"/>
            <ac:picMk id="16" creationId="{08CCA6ED-FDAB-498D-8CC5-F0E4AAB147BD}"/>
          </ac:picMkLst>
        </pc:picChg>
      </pc:sldChg>
      <pc:sldChg chg="addSp modSp new mod setBg">
        <pc:chgData name="Parinder Paul Singh" userId="S::nz340925@dal.ca::76f08a9b-69cb-4b99-9775-4aeda942b14a" providerId="AD" clId="Web-{E6F9792A-B400-C6CD-D966-2950E4FAAD80}" dt="2018-10-01T05:32:39.920" v="706" actId="20577"/>
        <pc:sldMkLst>
          <pc:docMk/>
          <pc:sldMk cId="1322498021" sldId="279"/>
        </pc:sldMkLst>
        <pc:spChg chg="mod">
          <ac:chgData name="Parinder Paul Singh" userId="S::nz340925@dal.ca::76f08a9b-69cb-4b99-9775-4aeda942b14a" providerId="AD" clId="Web-{E6F9792A-B400-C6CD-D966-2950E4FAAD80}" dt="2018-10-01T05:31:17.354" v="678"/>
          <ac:spMkLst>
            <pc:docMk/>
            <pc:sldMk cId="1322498021" sldId="279"/>
            <ac:spMk id="2" creationId="{CEF95EFA-8AF6-4267-A4D1-7E9D21FF0CBE}"/>
          </ac:spMkLst>
        </pc:spChg>
        <pc:spChg chg="mod">
          <ac:chgData name="Parinder Paul Singh" userId="S::nz340925@dal.ca::76f08a9b-69cb-4b99-9775-4aeda942b14a" providerId="AD" clId="Web-{E6F9792A-B400-C6CD-D966-2950E4FAAD80}" dt="2018-10-01T05:32:39.920" v="706" actId="20577"/>
          <ac:spMkLst>
            <pc:docMk/>
            <pc:sldMk cId="1322498021" sldId="279"/>
            <ac:spMk id="3" creationId="{5A8FA0BD-0890-457D-8D2E-9BE1C6B4E20E}"/>
          </ac:spMkLst>
        </pc:spChg>
        <pc:picChg chg="add mod">
          <ac:chgData name="Parinder Paul Singh" userId="S::nz340925@dal.ca::76f08a9b-69cb-4b99-9775-4aeda942b14a" providerId="AD" clId="Web-{E6F9792A-B400-C6CD-D966-2950E4FAAD80}" dt="2018-10-01T05:32:17.559" v="697" actId="1076"/>
          <ac:picMkLst>
            <pc:docMk/>
            <pc:sldMk cId="1322498021" sldId="279"/>
            <ac:picMk id="4" creationId="{2DB21EC7-B079-4F09-85ED-5509AD30648D}"/>
          </ac:picMkLst>
        </pc:picChg>
      </pc:sldChg>
      <pc:sldChg chg="addSp delSp modSp add mod replId setBg setClrOvrMap">
        <pc:chgData name="Parinder Paul Singh" userId="S::nz340925@dal.ca::76f08a9b-69cb-4b99-9775-4aeda942b14a" providerId="AD" clId="Web-{E6F9792A-B400-C6CD-D966-2950E4FAAD80}" dt="2018-10-01T06:09:48.428" v="1052" actId="20577"/>
        <pc:sldMkLst>
          <pc:docMk/>
          <pc:sldMk cId="1275389129" sldId="280"/>
        </pc:sldMkLst>
        <pc:spChg chg="mod">
          <ac:chgData name="Parinder Paul Singh" userId="S::nz340925@dal.ca::76f08a9b-69cb-4b99-9775-4aeda942b14a" providerId="AD" clId="Web-{E6F9792A-B400-C6CD-D966-2950E4FAAD80}" dt="2018-10-01T06:03:41.894" v="959"/>
          <ac:spMkLst>
            <pc:docMk/>
            <pc:sldMk cId="1275389129" sldId="280"/>
            <ac:spMk id="2" creationId="{CEF95EFA-8AF6-4267-A4D1-7E9D21FF0CBE}"/>
          </ac:spMkLst>
        </pc:spChg>
        <pc:spChg chg="mod ord">
          <ac:chgData name="Parinder Paul Singh" userId="S::nz340925@dal.ca::76f08a9b-69cb-4b99-9775-4aeda942b14a" providerId="AD" clId="Web-{E6F9792A-B400-C6CD-D966-2950E4FAAD80}" dt="2018-10-01T06:07:37.046" v="979" actId="14100"/>
          <ac:spMkLst>
            <pc:docMk/>
            <pc:sldMk cId="1275389129" sldId="280"/>
            <ac:spMk id="3" creationId="{5A8FA0BD-0890-457D-8D2E-9BE1C6B4E20E}"/>
          </ac:spMkLst>
        </pc:spChg>
        <pc:spChg chg="add mod">
          <ac:chgData name="Parinder Paul Singh" userId="S::nz340925@dal.ca::76f08a9b-69cb-4b99-9775-4aeda942b14a" providerId="AD" clId="Web-{E6F9792A-B400-C6CD-D966-2950E4FAAD80}" dt="2018-10-01T06:09:48.428" v="1052" actId="20577"/>
          <ac:spMkLst>
            <pc:docMk/>
            <pc:sldMk cId="1275389129" sldId="280"/>
            <ac:spMk id="6" creationId="{D08B62E2-1723-4D88-98AB-513BB122B9FA}"/>
          </ac:spMkLst>
        </pc:spChg>
        <pc:spChg chg="add del">
          <ac:chgData name="Parinder Paul Singh" userId="S::nz340925@dal.ca::76f08a9b-69cb-4b99-9775-4aeda942b14a" providerId="AD" clId="Web-{E6F9792A-B400-C6CD-D966-2950E4FAAD80}" dt="2018-10-01T06:03:41.894" v="959"/>
          <ac:spMkLst>
            <pc:docMk/>
            <pc:sldMk cId="1275389129" sldId="280"/>
            <ac:spMk id="9" creationId="{9D336D4B-F9C3-4167-9191-8DA896C803E6}"/>
          </ac:spMkLst>
        </pc:spChg>
        <pc:spChg chg="add del">
          <ac:chgData name="Parinder Paul Singh" userId="S::nz340925@dal.ca::76f08a9b-69cb-4b99-9775-4aeda942b14a" providerId="AD" clId="Web-{E6F9792A-B400-C6CD-D966-2950E4FAAD80}" dt="2018-10-01T06:03:41.894" v="959"/>
          <ac:spMkLst>
            <pc:docMk/>
            <pc:sldMk cId="1275389129" sldId="280"/>
            <ac:spMk id="11" creationId="{069BF0B4-2BF1-40F2-8D8E-9CFCED97D981}"/>
          </ac:spMkLst>
        </pc:spChg>
        <pc:picChg chg="add mod">
          <ac:chgData name="Parinder Paul Singh" userId="S::nz340925@dal.ca::76f08a9b-69cb-4b99-9775-4aeda942b14a" providerId="AD" clId="Web-{E6F9792A-B400-C6CD-D966-2950E4FAAD80}" dt="2018-10-01T06:07:40.750" v="980" actId="14100"/>
          <ac:picMkLst>
            <pc:docMk/>
            <pc:sldMk cId="1275389129" sldId="280"/>
            <ac:picMk id="4" creationId="{0745BE8C-A990-4FB6-B34C-0DF0B1EA3A86}"/>
          </ac:picMkLst>
        </pc:picChg>
        <pc:picChg chg="del">
          <ac:chgData name="Parinder Paul Singh" userId="S::nz340925@dal.ca::76f08a9b-69cb-4b99-9775-4aeda942b14a" providerId="AD" clId="Web-{E6F9792A-B400-C6CD-D966-2950E4FAAD80}" dt="2018-10-01T05:32:51.920" v="712"/>
          <ac:picMkLst>
            <pc:docMk/>
            <pc:sldMk cId="1275389129" sldId="280"/>
            <ac:picMk id="4" creationId="{2DB21EC7-B079-4F09-85ED-5509AD30648D}"/>
          </ac:picMkLst>
        </pc:picChg>
      </pc:sldChg>
      <pc:sldChg chg="addSp delSp modSp add mod replId setBg setClrOvrMap">
        <pc:chgData name="Parinder Paul Singh" userId="S::nz340925@dal.ca::76f08a9b-69cb-4b99-9775-4aeda942b14a" providerId="AD" clId="Web-{E6F9792A-B400-C6CD-D966-2950E4FAAD80}" dt="2018-10-01T06:17:50.093" v="1134" actId="1076"/>
        <pc:sldMkLst>
          <pc:docMk/>
          <pc:sldMk cId="730409140" sldId="281"/>
        </pc:sldMkLst>
        <pc:spChg chg="mod">
          <ac:chgData name="Parinder Paul Singh" userId="S::nz340925@dal.ca::76f08a9b-69cb-4b99-9775-4aeda942b14a" providerId="AD" clId="Web-{E6F9792A-B400-C6CD-D966-2950E4FAAD80}" dt="2018-10-01T06:17:50.093" v="1134" actId="1076"/>
          <ac:spMkLst>
            <pc:docMk/>
            <pc:sldMk cId="730409140" sldId="281"/>
            <ac:spMk id="2" creationId="{CEF95EFA-8AF6-4267-A4D1-7E9D21FF0CBE}"/>
          </ac:spMkLst>
        </pc:spChg>
        <pc:spChg chg="del">
          <ac:chgData name="Parinder Paul Singh" userId="S::nz340925@dal.ca::76f08a9b-69cb-4b99-9775-4aeda942b14a" providerId="AD" clId="Web-{E6F9792A-B400-C6CD-D966-2950E4FAAD80}" dt="2018-10-01T06:13:59.753" v="1056"/>
          <ac:spMkLst>
            <pc:docMk/>
            <pc:sldMk cId="730409140" sldId="281"/>
            <ac:spMk id="3" creationId="{5A8FA0BD-0890-457D-8D2E-9BE1C6B4E20E}"/>
          </ac:spMkLst>
        </pc:spChg>
        <pc:spChg chg="del">
          <ac:chgData name="Parinder Paul Singh" userId="S::nz340925@dal.ca::76f08a9b-69cb-4b99-9775-4aeda942b14a" providerId="AD" clId="Web-{E6F9792A-B400-C6CD-D966-2950E4FAAD80}" dt="2018-10-01T06:14:03.363" v="1057"/>
          <ac:spMkLst>
            <pc:docMk/>
            <pc:sldMk cId="730409140" sldId="281"/>
            <ac:spMk id="6" creationId="{D08B62E2-1723-4D88-98AB-513BB122B9FA}"/>
          </ac:spMkLst>
        </pc:spChg>
        <pc:spChg chg="add del mod">
          <ac:chgData name="Parinder Paul Singh" userId="S::nz340925@dal.ca::76f08a9b-69cb-4b99-9775-4aeda942b14a" providerId="AD" clId="Web-{E6F9792A-B400-C6CD-D966-2950E4FAAD80}" dt="2018-10-01T06:14:08.801" v="1058"/>
          <ac:spMkLst>
            <pc:docMk/>
            <pc:sldMk cId="730409140" sldId="281"/>
            <ac:spMk id="9" creationId="{62B7D908-1B93-4A6C-8124-4A23DDF45402}"/>
          </ac:spMkLst>
        </pc:spChg>
        <pc:spChg chg="add del">
          <ac:chgData name="Parinder Paul Singh" userId="S::nz340925@dal.ca::76f08a9b-69cb-4b99-9775-4aeda942b14a" providerId="AD" clId="Web-{E6F9792A-B400-C6CD-D966-2950E4FAAD80}" dt="2018-10-01T06:15:13.320" v="1074"/>
          <ac:spMkLst>
            <pc:docMk/>
            <pc:sldMk cId="730409140" sldId="281"/>
            <ac:spMk id="10" creationId="{133F8CB7-795C-4272-9073-64D8CF97F220}"/>
          </ac:spMkLst>
        </pc:spChg>
        <pc:spChg chg="add del">
          <ac:chgData name="Parinder Paul Singh" userId="S::nz340925@dal.ca::76f08a9b-69cb-4b99-9775-4aeda942b14a" providerId="AD" clId="Web-{E6F9792A-B400-C6CD-D966-2950E4FAAD80}" dt="2018-10-01T06:15:13.320" v="1074"/>
          <ac:spMkLst>
            <pc:docMk/>
            <pc:sldMk cId="730409140" sldId="281"/>
            <ac:spMk id="12" creationId="{180DE8A2-73B1-4AFE-8FB9-BE4B66F39812}"/>
          </ac:spMkLst>
        </pc:spChg>
        <pc:spChg chg="add del">
          <ac:chgData name="Parinder Paul Singh" userId="S::nz340925@dal.ca::76f08a9b-69cb-4b99-9775-4aeda942b14a" providerId="AD" clId="Web-{E6F9792A-B400-C6CD-D966-2950E4FAAD80}" dt="2018-10-01T06:15:13.320" v="1074"/>
          <ac:spMkLst>
            <pc:docMk/>
            <pc:sldMk cId="730409140" sldId="281"/>
            <ac:spMk id="14" creationId="{E5ADB140-E61F-4DA4-A342-F5EF70772D7A}"/>
          </ac:spMkLst>
        </pc:spChg>
        <pc:spChg chg="add">
          <ac:chgData name="Parinder Paul Singh" userId="S::nz340925@dal.ca::76f08a9b-69cb-4b99-9775-4aeda942b14a" providerId="AD" clId="Web-{E6F9792A-B400-C6CD-D966-2950E4FAAD80}" dt="2018-10-01T06:15:13.320" v="1074"/>
          <ac:spMkLst>
            <pc:docMk/>
            <pc:sldMk cId="730409140" sldId="281"/>
            <ac:spMk id="19" creationId="{133F8CB7-795C-4272-9073-64D8CF97F220}"/>
          </ac:spMkLst>
        </pc:spChg>
        <pc:spChg chg="add mod">
          <ac:chgData name="Parinder Paul Singh" userId="S::nz340925@dal.ca::76f08a9b-69cb-4b99-9775-4aeda942b14a" providerId="AD" clId="Web-{E6F9792A-B400-C6CD-D966-2950E4FAAD80}" dt="2018-10-01T06:17:44.640" v="1133" actId="20577"/>
          <ac:spMkLst>
            <pc:docMk/>
            <pc:sldMk cId="730409140" sldId="281"/>
            <ac:spMk id="21" creationId="{7AF0B711-0578-47A6-AB9A-AF422D2535BF}"/>
          </ac:spMkLst>
        </pc:spChg>
        <pc:picChg chg="del">
          <ac:chgData name="Parinder Paul Singh" userId="S::nz340925@dal.ca::76f08a9b-69cb-4b99-9775-4aeda942b14a" providerId="AD" clId="Web-{E6F9792A-B400-C6CD-D966-2950E4FAAD80}" dt="2018-10-01T06:13:51.659" v="1054"/>
          <ac:picMkLst>
            <pc:docMk/>
            <pc:sldMk cId="730409140" sldId="281"/>
            <ac:picMk id="4" creationId="{0745BE8C-A990-4FB6-B34C-0DF0B1EA3A86}"/>
          </ac:picMkLst>
        </pc:picChg>
        <pc:picChg chg="add mod">
          <ac:chgData name="Parinder Paul Singh" userId="S::nz340925@dal.ca::76f08a9b-69cb-4b99-9775-4aeda942b14a" providerId="AD" clId="Web-{E6F9792A-B400-C6CD-D966-2950E4FAAD80}" dt="2018-10-01T06:15:40.290" v="1080" actId="1076"/>
          <ac:picMkLst>
            <pc:docMk/>
            <pc:sldMk cId="730409140" sldId="281"/>
            <ac:picMk id="5" creationId="{E362CDDB-8672-4B5E-85FC-75A9208AFED8}"/>
          </ac:picMkLst>
        </pc:picChg>
      </pc:sldChg>
      <pc:sldChg chg="modSp new">
        <pc:chgData name="Parinder Paul Singh" userId="S::nz340925@dal.ca::76f08a9b-69cb-4b99-9775-4aeda942b14a" providerId="AD" clId="Web-{E6F9792A-B400-C6CD-D966-2950E4FAAD80}" dt="2018-10-01T06:21:46.480" v="1157" actId="20577"/>
        <pc:sldMkLst>
          <pc:docMk/>
          <pc:sldMk cId="1235823973" sldId="282"/>
        </pc:sldMkLst>
        <pc:spChg chg="mod">
          <ac:chgData name="Parinder Paul Singh" userId="S::nz340925@dal.ca::76f08a9b-69cb-4b99-9775-4aeda942b14a" providerId="AD" clId="Web-{E6F9792A-B400-C6CD-D966-2950E4FAAD80}" dt="2018-10-01T06:20:10.757" v="1148" actId="20577"/>
          <ac:spMkLst>
            <pc:docMk/>
            <pc:sldMk cId="1235823973" sldId="282"/>
            <ac:spMk id="2" creationId="{377CBE73-B098-4397-B205-C6F157C93965}"/>
          </ac:spMkLst>
        </pc:spChg>
        <pc:spChg chg="mod">
          <ac:chgData name="Parinder Paul Singh" userId="S::nz340925@dal.ca::76f08a9b-69cb-4b99-9775-4aeda942b14a" providerId="AD" clId="Web-{E6F9792A-B400-C6CD-D966-2950E4FAAD80}" dt="2018-10-01T06:21:46.480" v="1157" actId="20577"/>
          <ac:spMkLst>
            <pc:docMk/>
            <pc:sldMk cId="1235823973" sldId="282"/>
            <ac:spMk id="3" creationId="{9C093A83-D6A8-4F34-BBD6-3B3906A5BB33}"/>
          </ac:spMkLst>
        </pc:spChg>
      </pc:sldChg>
      <pc:sldChg chg="addSp delSp modSp add ord replId">
        <pc:chgData name="Parinder Paul Singh" userId="S::nz340925@dal.ca::76f08a9b-69cb-4b99-9775-4aeda942b14a" providerId="AD" clId="Web-{E6F9792A-B400-C6CD-D966-2950E4FAAD80}" dt="2018-10-01T07:01:15.774" v="1709" actId="20577"/>
        <pc:sldMkLst>
          <pc:docMk/>
          <pc:sldMk cId="2273481696" sldId="283"/>
        </pc:sldMkLst>
        <pc:spChg chg="mod">
          <ac:chgData name="Parinder Paul Singh" userId="S::nz340925@dal.ca::76f08a9b-69cb-4b99-9775-4aeda942b14a" providerId="AD" clId="Web-{E6F9792A-B400-C6CD-D966-2950E4FAAD80}" dt="2018-10-01T06:23:32.580" v="1203" actId="20577"/>
          <ac:spMkLst>
            <pc:docMk/>
            <pc:sldMk cId="2273481696" sldId="283"/>
            <ac:spMk id="2" creationId="{CEF95EFA-8AF6-4267-A4D1-7E9D21FF0CBE}"/>
          </ac:spMkLst>
        </pc:spChg>
        <pc:spChg chg="mod">
          <ac:chgData name="Parinder Paul Singh" userId="S::nz340925@dal.ca::76f08a9b-69cb-4b99-9775-4aeda942b14a" providerId="AD" clId="Web-{E6F9792A-B400-C6CD-D966-2950E4FAAD80}" dt="2018-10-01T07:01:15.774" v="1709" actId="20577"/>
          <ac:spMkLst>
            <pc:docMk/>
            <pc:sldMk cId="2273481696" sldId="283"/>
            <ac:spMk id="3" creationId="{5A8FA0BD-0890-457D-8D2E-9BE1C6B4E20E}"/>
          </ac:spMkLst>
        </pc:spChg>
        <pc:spChg chg="del mod">
          <ac:chgData name="Parinder Paul Singh" userId="S::nz340925@dal.ca::76f08a9b-69cb-4b99-9775-4aeda942b14a" providerId="AD" clId="Web-{E6F9792A-B400-C6CD-D966-2950E4FAAD80}" dt="2018-10-01T06:22:55.046" v="1165"/>
          <ac:spMkLst>
            <pc:docMk/>
            <pc:sldMk cId="2273481696" sldId="283"/>
            <ac:spMk id="6" creationId="{D08B62E2-1723-4D88-98AB-513BB122B9FA}"/>
          </ac:spMkLst>
        </pc:spChg>
        <pc:picChg chg="del">
          <ac:chgData name="Parinder Paul Singh" userId="S::nz340925@dal.ca::76f08a9b-69cb-4b99-9775-4aeda942b14a" providerId="AD" clId="Web-{E6F9792A-B400-C6CD-D966-2950E4FAAD80}" dt="2018-10-01T06:23:38.861" v="1206"/>
          <ac:picMkLst>
            <pc:docMk/>
            <pc:sldMk cId="2273481696" sldId="283"/>
            <ac:picMk id="4" creationId="{0745BE8C-A990-4FB6-B34C-0DF0B1EA3A86}"/>
          </ac:picMkLst>
        </pc:picChg>
        <pc:picChg chg="add mod">
          <ac:chgData name="Parinder Paul Singh" userId="S::nz340925@dal.ca::76f08a9b-69cb-4b99-9775-4aeda942b14a" providerId="AD" clId="Web-{E6F9792A-B400-C6CD-D966-2950E4FAAD80}" dt="2018-10-01T06:24:41.850" v="1211" actId="14100"/>
          <ac:picMkLst>
            <pc:docMk/>
            <pc:sldMk cId="2273481696" sldId="283"/>
            <ac:picMk id="5" creationId="{F923BE92-7041-497E-81DA-898F355D89BD}"/>
          </ac:picMkLst>
        </pc:picChg>
      </pc:sldChg>
      <pc:sldChg chg="addSp delSp modSp new mod setBg setClrOvrMap">
        <pc:chgData name="Parinder Paul Singh" userId="S::nz340925@dal.ca::76f08a9b-69cb-4b99-9775-4aeda942b14a" providerId="AD" clId="Web-{E6F9792A-B400-C6CD-D966-2950E4FAAD80}" dt="2018-10-01T07:09:07.454" v="1842"/>
        <pc:sldMkLst>
          <pc:docMk/>
          <pc:sldMk cId="3333049532" sldId="284"/>
        </pc:sldMkLst>
        <pc:spChg chg="mod">
          <ac:chgData name="Parinder Paul Singh" userId="S::nz340925@dal.ca::76f08a9b-69cb-4b99-9775-4aeda942b14a" providerId="AD" clId="Web-{E6F9792A-B400-C6CD-D966-2950E4FAAD80}" dt="2018-10-01T07:09:07.454" v="1842"/>
          <ac:spMkLst>
            <pc:docMk/>
            <pc:sldMk cId="3333049532" sldId="284"/>
            <ac:spMk id="2" creationId="{8BBD08CB-E4B7-497C-8B58-F7CBFAF7D0AC}"/>
          </ac:spMkLst>
        </pc:spChg>
        <pc:spChg chg="del">
          <ac:chgData name="Parinder Paul Singh" userId="S::nz340925@dal.ca::76f08a9b-69cb-4b99-9775-4aeda942b14a" providerId="AD" clId="Web-{E6F9792A-B400-C6CD-D966-2950E4FAAD80}" dt="2018-10-01T07:04:38.315" v="1711"/>
          <ac:spMkLst>
            <pc:docMk/>
            <pc:sldMk cId="3333049532" sldId="284"/>
            <ac:spMk id="3" creationId="{93BF700B-6B1D-4958-8CF3-663AE20060EC}"/>
          </ac:spMkLst>
        </pc:spChg>
        <pc:spChg chg="add del mod ord replId">
          <ac:chgData name="Parinder Paul Singh" userId="S::nz340925@dal.ca::76f08a9b-69cb-4b99-9775-4aeda942b14a" providerId="AD" clId="Web-{E6F9792A-B400-C6CD-D966-2950E4FAAD80}" dt="2018-10-01T07:09:07.454" v="1842"/>
          <ac:spMkLst>
            <pc:docMk/>
            <pc:sldMk cId="3333049532" sldId="284"/>
            <ac:spMk id="9" creationId="{374DB1F8-F429-4821-B43E-36F63019A487}"/>
          </ac:spMkLst>
        </pc:spChg>
        <pc:spChg chg="add">
          <ac:chgData name="Parinder Paul Singh" userId="S::nz340925@dal.ca::76f08a9b-69cb-4b99-9775-4aeda942b14a" providerId="AD" clId="Web-{E6F9792A-B400-C6CD-D966-2950E4FAAD80}" dt="2018-10-01T07:09:07.454" v="1842"/>
          <ac:spMkLst>
            <pc:docMk/>
            <pc:sldMk cId="3333049532" sldId="284"/>
            <ac:spMk id="13" creationId="{069BF0B4-2BF1-40F2-8D8E-9CFCED97D981}"/>
          </ac:spMkLst>
        </pc:spChg>
        <pc:spChg chg="add">
          <ac:chgData name="Parinder Paul Singh" userId="S::nz340925@dal.ca::76f08a9b-69cb-4b99-9775-4aeda942b14a" providerId="AD" clId="Web-{E6F9792A-B400-C6CD-D966-2950E4FAAD80}" dt="2018-10-01T07:09:07.454" v="1842"/>
          <ac:spMkLst>
            <pc:docMk/>
            <pc:sldMk cId="3333049532" sldId="284"/>
            <ac:spMk id="14" creationId="{9D336D4B-F9C3-4167-9191-8DA896C803E6}"/>
          </ac:spMkLst>
        </pc:spChg>
        <pc:spChg chg="add del">
          <ac:chgData name="Parinder Paul Singh" userId="S::nz340925@dal.ca::76f08a9b-69cb-4b99-9775-4aeda942b14a" providerId="AD" clId="Web-{E6F9792A-B400-C6CD-D966-2950E4FAAD80}" dt="2018-10-01T07:08:52.219" v="1841"/>
          <ac:spMkLst>
            <pc:docMk/>
            <pc:sldMk cId="3333049532" sldId="284"/>
            <ac:spMk id="16" creationId="{8977846B-3E2A-49C0-873D-DADC1D674F08}"/>
          </ac:spMkLst>
        </pc:spChg>
        <pc:graphicFrameChg chg="add del mod ord modGraphic">
          <ac:chgData name="Parinder Paul Singh" userId="S::nz340925@dal.ca::76f08a9b-69cb-4b99-9775-4aeda942b14a" providerId="AD" clId="Web-{E6F9792A-B400-C6CD-D966-2950E4FAAD80}" dt="2018-10-01T07:05:18.083" v="1719"/>
          <ac:graphicFrameMkLst>
            <pc:docMk/>
            <pc:sldMk cId="3333049532" sldId="284"/>
            <ac:graphicFrameMk id="4" creationId="{E86049F9-8268-4467-9CC5-A0FB56ECF8E3}"/>
          </ac:graphicFrameMkLst>
        </pc:graphicFrameChg>
        <pc:graphicFrameChg chg="add del">
          <ac:chgData name="Parinder Paul Singh" userId="S::nz340925@dal.ca::76f08a9b-69cb-4b99-9775-4aeda942b14a" providerId="AD" clId="Web-{E6F9792A-B400-C6CD-D966-2950E4FAAD80}" dt="2018-10-01T07:08:47.734" v="1839"/>
          <ac:graphicFrameMkLst>
            <pc:docMk/>
            <pc:sldMk cId="3333049532" sldId="284"/>
            <ac:graphicFrameMk id="11" creationId="{7F99D998-8536-4B0A-9852-A3BC694F8D52}"/>
          </ac:graphicFrameMkLst>
        </pc:graphicFrameChg>
        <pc:graphicFrameChg chg="add del">
          <ac:chgData name="Parinder Paul Singh" userId="S::nz340925@dal.ca::76f08a9b-69cb-4b99-9775-4aeda942b14a" providerId="AD" clId="Web-{E6F9792A-B400-C6CD-D966-2950E4FAAD80}" dt="2018-10-01T07:08:52.219" v="1841"/>
          <ac:graphicFrameMkLst>
            <pc:docMk/>
            <pc:sldMk cId="3333049532" sldId="284"/>
            <ac:graphicFrameMk id="12" creationId="{E550268B-D511-4825-9DF8-D11C31E7A9FF}"/>
          </ac:graphicFrameMkLst>
        </pc:graphicFrameChg>
        <pc:picChg chg="add del mod ord replId">
          <ac:chgData name="Parinder Paul Singh" userId="S::nz340925@dal.ca::76f08a9b-69cb-4b99-9775-4aeda942b14a" providerId="AD" clId="Web-{E6F9792A-B400-C6CD-D966-2950E4FAAD80}" dt="2018-10-01T07:04:41.690" v="1712"/>
          <ac:picMkLst>
            <pc:docMk/>
            <pc:sldMk cId="3333049532" sldId="284"/>
            <ac:picMk id="6" creationId="{6F1F59EA-ED24-49F4-B092-A9C5869C0D74}"/>
          </ac:picMkLst>
        </pc:picChg>
        <pc:picChg chg="add mod ord">
          <ac:chgData name="Parinder Paul Singh" userId="S::nz340925@dal.ca::76f08a9b-69cb-4b99-9775-4aeda942b14a" providerId="AD" clId="Web-{E6F9792A-B400-C6CD-D966-2950E4FAAD80}" dt="2018-10-01T07:09:07.454" v="1842"/>
          <ac:picMkLst>
            <pc:docMk/>
            <pc:sldMk cId="3333049532" sldId="284"/>
            <ac:picMk id="7" creationId="{6F1F59EA-ED24-49F4-B092-A9C5869C0D74}"/>
          </ac:picMkLst>
        </pc:picChg>
      </pc:sldChg>
      <pc:sldChg chg="addSp delSp modSp new mod ord setBg setClrOvrMap">
        <pc:chgData name="Parinder Paul Singh" userId="S::nz340925@dal.ca::76f08a9b-69cb-4b99-9775-4aeda942b14a" providerId="AD" clId="Web-{E6F9792A-B400-C6CD-D966-2950E4FAAD80}" dt="2018-10-01T06:38:44.751" v="1375" actId="20577"/>
        <pc:sldMkLst>
          <pc:docMk/>
          <pc:sldMk cId="1713137483" sldId="285"/>
        </pc:sldMkLst>
        <pc:spChg chg="mod">
          <ac:chgData name="Parinder Paul Singh" userId="S::nz340925@dal.ca::76f08a9b-69cb-4b99-9775-4aeda942b14a" providerId="AD" clId="Web-{E6F9792A-B400-C6CD-D966-2950E4FAAD80}" dt="2018-10-01T06:38:44.751" v="1375" actId="20577"/>
          <ac:spMkLst>
            <pc:docMk/>
            <pc:sldMk cId="1713137483" sldId="285"/>
            <ac:spMk id="2" creationId="{B52BB157-6017-4B1F-810E-0C337522DDEF}"/>
          </ac:spMkLst>
        </pc:spChg>
        <pc:spChg chg="del mod replId">
          <ac:chgData name="Parinder Paul Singh" userId="S::nz340925@dal.ca::76f08a9b-69cb-4b99-9775-4aeda942b14a" providerId="AD" clId="Web-{E6F9792A-B400-C6CD-D966-2950E4FAAD80}" dt="2018-10-01T06:38:30.907" v="1371"/>
          <ac:spMkLst>
            <pc:docMk/>
            <pc:sldMk cId="1713137483" sldId="285"/>
            <ac:spMk id="7" creationId="{B0C1AA59-6C97-4D57-88AD-49A40A01467F}"/>
          </ac:spMkLst>
        </pc:spChg>
        <pc:spChg chg="add">
          <ac:chgData name="Parinder Paul Singh" userId="S::nz340925@dal.ca::76f08a9b-69cb-4b99-9775-4aeda942b14a" providerId="AD" clId="Web-{E6F9792A-B400-C6CD-D966-2950E4FAAD80}" dt="2018-10-01T06:38:30.907" v="1371"/>
          <ac:spMkLst>
            <pc:docMk/>
            <pc:sldMk cId="1713137483" sldId="285"/>
            <ac:spMk id="11" creationId="{022AEB96-A3F8-4EC3-A246-8DAD9319AC20}"/>
          </ac:spMkLst>
        </pc:spChg>
        <pc:spChg chg="add">
          <ac:chgData name="Parinder Paul Singh" userId="S::nz340925@dal.ca::76f08a9b-69cb-4b99-9775-4aeda942b14a" providerId="AD" clId="Web-{E6F9792A-B400-C6CD-D966-2950E4FAAD80}" dt="2018-10-01T06:38:30.907" v="1371"/>
          <ac:spMkLst>
            <pc:docMk/>
            <pc:sldMk cId="1713137483" sldId="285"/>
            <ac:spMk id="13" creationId="{14002556-A10E-479D-9B30-0C8B7938EF41}"/>
          </ac:spMkLst>
        </pc:spChg>
        <pc:graphicFrameChg chg="add">
          <ac:chgData name="Parinder Paul Singh" userId="S::nz340925@dal.ca::76f08a9b-69cb-4b99-9775-4aeda942b14a" providerId="AD" clId="Web-{E6F9792A-B400-C6CD-D966-2950E4FAAD80}" dt="2018-10-01T06:38:30.907" v="1371"/>
          <ac:graphicFrameMkLst>
            <pc:docMk/>
            <pc:sldMk cId="1713137483" sldId="285"/>
            <ac:graphicFrameMk id="6" creationId="{2F089259-D9D0-4ABD-BEA4-759D3A17C954}"/>
          </ac:graphicFrameMkLst>
        </pc:graphicFrameChg>
        <pc:picChg chg="add mod">
          <ac:chgData name="Parinder Paul Singh" userId="S::nz340925@dal.ca::76f08a9b-69cb-4b99-9775-4aeda942b14a" providerId="AD" clId="Web-{E6F9792A-B400-C6CD-D966-2950E4FAAD80}" dt="2018-10-01T06:38:39.548" v="1374" actId="14100"/>
          <ac:picMkLst>
            <pc:docMk/>
            <pc:sldMk cId="1713137483" sldId="285"/>
            <ac:picMk id="4" creationId="{39D21901-7133-4A75-94BF-1BED575EF776}"/>
          </ac:picMkLst>
        </pc:picChg>
      </pc:sldChg>
      <pc:sldChg chg="addSp delSp modSp add replId">
        <pc:chgData name="Parinder Paul Singh" userId="S::nz340925@dal.ca::76f08a9b-69cb-4b99-9775-4aeda942b14a" providerId="AD" clId="Web-{E6F9792A-B400-C6CD-D966-2950E4FAAD80}" dt="2018-10-01T06:45:02.318" v="1524" actId="14100"/>
        <pc:sldMkLst>
          <pc:docMk/>
          <pc:sldMk cId="1747613057" sldId="286"/>
        </pc:sldMkLst>
        <pc:spChg chg="mod">
          <ac:chgData name="Parinder Paul Singh" userId="S::nz340925@dal.ca::76f08a9b-69cb-4b99-9775-4aeda942b14a" providerId="AD" clId="Web-{E6F9792A-B400-C6CD-D966-2950E4FAAD80}" dt="2018-10-01T06:41:54.917" v="1510" actId="20577"/>
          <ac:spMkLst>
            <pc:docMk/>
            <pc:sldMk cId="1747613057" sldId="286"/>
            <ac:spMk id="3" creationId="{5A8FA0BD-0890-457D-8D2E-9BE1C6B4E20E}"/>
          </ac:spMkLst>
        </pc:spChg>
        <pc:spChg chg="add mod">
          <ac:chgData name="Parinder Paul Singh" userId="S::nz340925@dal.ca::76f08a9b-69cb-4b99-9775-4aeda942b14a" providerId="AD" clId="Web-{E6F9792A-B400-C6CD-D966-2950E4FAAD80}" dt="2018-10-01T06:45:02.318" v="1524" actId="14100"/>
          <ac:spMkLst>
            <pc:docMk/>
            <pc:sldMk cId="1747613057" sldId="286"/>
            <ac:spMk id="7" creationId="{74A07E9A-9689-4E97-AFCB-5FCA53B134EF}"/>
          </ac:spMkLst>
        </pc:spChg>
        <pc:picChg chg="add mod">
          <ac:chgData name="Parinder Paul Singh" userId="S::nz340925@dal.ca::76f08a9b-69cb-4b99-9775-4aeda942b14a" providerId="AD" clId="Web-{E6F9792A-B400-C6CD-D966-2950E4FAAD80}" dt="2018-10-01T06:42:58.139" v="1517" actId="14100"/>
          <ac:picMkLst>
            <pc:docMk/>
            <pc:sldMk cId="1747613057" sldId="286"/>
            <ac:picMk id="4" creationId="{CC81F07C-5FF8-42CF-BA8E-F1208B511D55}"/>
          </ac:picMkLst>
        </pc:picChg>
        <pc:picChg chg="del">
          <ac:chgData name="Parinder Paul Singh" userId="S::nz340925@dal.ca::76f08a9b-69cb-4b99-9775-4aeda942b14a" providerId="AD" clId="Web-{E6F9792A-B400-C6CD-D966-2950E4FAAD80}" dt="2018-10-01T06:41:56.871" v="1513"/>
          <ac:picMkLst>
            <pc:docMk/>
            <pc:sldMk cId="1747613057" sldId="286"/>
            <ac:picMk id="5" creationId="{F923BE92-7041-497E-81DA-898F355D89BD}"/>
          </ac:picMkLst>
        </pc:picChg>
      </pc:sldChg>
      <pc:sldChg chg="addSp delSp modSp new mod setBg setClrOvrMap">
        <pc:chgData name="Parinder Paul Singh" userId="S::nz340925@dal.ca::76f08a9b-69cb-4b99-9775-4aeda942b14a" providerId="AD" clId="Web-{E6F9792A-B400-C6CD-D966-2950E4FAAD80}" dt="2018-10-01T07:00:35.756" v="1689" actId="20577"/>
        <pc:sldMkLst>
          <pc:docMk/>
          <pc:sldMk cId="1995741539" sldId="287"/>
        </pc:sldMkLst>
        <pc:spChg chg="mod">
          <ac:chgData name="Parinder Paul Singh" userId="S::nz340925@dal.ca::76f08a9b-69cb-4b99-9775-4aeda942b14a" providerId="AD" clId="Web-{E6F9792A-B400-C6CD-D966-2950E4FAAD80}" dt="2018-10-01T06:58:31.922" v="1531"/>
          <ac:spMkLst>
            <pc:docMk/>
            <pc:sldMk cId="1995741539" sldId="287"/>
            <ac:spMk id="2" creationId="{AEA06C6A-D8BF-4BC5-BC5B-2D02A5C83FF3}"/>
          </ac:spMkLst>
        </pc:spChg>
        <pc:spChg chg="del">
          <ac:chgData name="Parinder Paul Singh" userId="S::nz340925@dal.ca::76f08a9b-69cb-4b99-9775-4aeda942b14a" providerId="AD" clId="Web-{E6F9792A-B400-C6CD-D966-2950E4FAAD80}" dt="2018-10-01T06:58:21.030" v="1529"/>
          <ac:spMkLst>
            <pc:docMk/>
            <pc:sldMk cId="1995741539" sldId="287"/>
            <ac:spMk id="3" creationId="{FA3855B7-9414-47A4-B1A9-57B793FFAEFF}"/>
          </ac:spMkLst>
        </pc:spChg>
        <pc:spChg chg="add mod">
          <ac:chgData name="Parinder Paul Singh" userId="S::nz340925@dal.ca::76f08a9b-69cb-4b99-9775-4aeda942b14a" providerId="AD" clId="Web-{E6F9792A-B400-C6CD-D966-2950E4FAAD80}" dt="2018-10-01T07:00:35.756" v="1689" actId="20577"/>
          <ac:spMkLst>
            <pc:docMk/>
            <pc:sldMk cId="1995741539" sldId="287"/>
            <ac:spMk id="9" creationId="{B78174F6-9F7C-426F-A888-A73858D6C96A}"/>
          </ac:spMkLst>
        </pc:spChg>
        <pc:spChg chg="add">
          <ac:chgData name="Parinder Paul Singh" userId="S::nz340925@dal.ca::76f08a9b-69cb-4b99-9775-4aeda942b14a" providerId="AD" clId="Web-{E6F9792A-B400-C6CD-D966-2950E4FAAD80}" dt="2018-10-01T06:58:31.922" v="1531"/>
          <ac:spMkLst>
            <pc:docMk/>
            <pc:sldMk cId="1995741539" sldId="287"/>
            <ac:spMk id="12" creationId="{9D336D4B-F9C3-4167-9191-8DA896C803E6}"/>
          </ac:spMkLst>
        </pc:spChg>
        <pc:spChg chg="add">
          <ac:chgData name="Parinder Paul Singh" userId="S::nz340925@dal.ca::76f08a9b-69cb-4b99-9775-4aeda942b14a" providerId="AD" clId="Web-{E6F9792A-B400-C6CD-D966-2950E4FAAD80}" dt="2018-10-01T06:58:31.922" v="1531"/>
          <ac:spMkLst>
            <pc:docMk/>
            <pc:sldMk cId="1995741539" sldId="287"/>
            <ac:spMk id="14" creationId="{069BF0B4-2BF1-40F2-8D8E-9CFCED97D981}"/>
          </ac:spMkLst>
        </pc:spChg>
        <pc:picChg chg="add del mod ord replId">
          <ac:chgData name="Parinder Paul Singh" userId="S::nz340925@dal.ca::76f08a9b-69cb-4b99-9775-4aeda942b14a" providerId="AD" clId="Web-{E6F9792A-B400-C6CD-D966-2950E4FAAD80}" dt="2018-10-01T06:58:31.922" v="1531"/>
          <ac:picMkLst>
            <pc:docMk/>
            <pc:sldMk cId="1995741539" sldId="287"/>
            <ac:picMk id="6" creationId="{F4A8ADA6-3F80-4472-B242-798F7B9AEB40}"/>
          </ac:picMkLst>
        </pc:picChg>
        <pc:picChg chg="add mod">
          <ac:chgData name="Parinder Paul Singh" userId="S::nz340925@dal.ca::76f08a9b-69cb-4b99-9775-4aeda942b14a" providerId="AD" clId="Web-{E6F9792A-B400-C6CD-D966-2950E4FAAD80}" dt="2018-10-01T06:58:37.797" v="1534" actId="1076"/>
          <ac:picMkLst>
            <pc:docMk/>
            <pc:sldMk cId="1995741539" sldId="287"/>
            <ac:picMk id="7" creationId="{F4A8ADA6-3F80-4472-B242-798F7B9AEB40}"/>
          </ac:picMkLst>
        </pc:picChg>
      </pc:sldChg>
    </pc:docChg>
  </pc:docChgLst>
  <pc:docChgLst>
    <pc:chgData name="Parinder Paul Singh" userId="S::nz340925@dal.ca::76f08a9b-69cb-4b99-9775-4aeda942b14a" providerId="AD" clId="Web-{CB315AC2-B6FA-BBA7-2710-2FA33CAA9067}"/>
    <pc:docChg chg="addSld modSld">
      <pc:chgData name="Parinder Paul Singh" userId="S::nz340925@dal.ca::76f08a9b-69cb-4b99-9775-4aeda942b14a" providerId="AD" clId="Web-{CB315AC2-B6FA-BBA7-2710-2FA33CAA9067}" dt="2018-10-14T16:08:04.797" v="774"/>
      <pc:docMkLst>
        <pc:docMk/>
      </pc:docMkLst>
      <pc:sldChg chg="addSp modSp new mod setBg">
        <pc:chgData name="Parinder Paul Singh" userId="S::nz340925@dal.ca::76f08a9b-69cb-4b99-9775-4aeda942b14a" providerId="AD" clId="Web-{CB315AC2-B6FA-BBA7-2710-2FA33CAA9067}" dt="2018-10-14T15:17:07.622" v="30" actId="20577"/>
        <pc:sldMkLst>
          <pc:docMk/>
          <pc:sldMk cId="2952909222" sldId="392"/>
        </pc:sldMkLst>
        <pc:spChg chg="mod">
          <ac:chgData name="Parinder Paul Singh" userId="S::nz340925@dal.ca::76f08a9b-69cb-4b99-9775-4aeda942b14a" providerId="AD" clId="Web-{CB315AC2-B6FA-BBA7-2710-2FA33CAA9067}" dt="2018-10-14T15:15:21.694" v="21"/>
          <ac:spMkLst>
            <pc:docMk/>
            <pc:sldMk cId="2952909222" sldId="392"/>
            <ac:spMk id="2" creationId="{6DD737E3-041F-4F0D-97D7-67F5D14BB16A}"/>
          </ac:spMkLst>
        </pc:spChg>
        <pc:spChg chg="mod">
          <ac:chgData name="Parinder Paul Singh" userId="S::nz340925@dal.ca::76f08a9b-69cb-4b99-9775-4aeda942b14a" providerId="AD" clId="Web-{CB315AC2-B6FA-BBA7-2710-2FA33CAA9067}" dt="2018-10-14T15:17:07.622" v="30" actId="20577"/>
          <ac:spMkLst>
            <pc:docMk/>
            <pc:sldMk cId="2952909222" sldId="392"/>
            <ac:spMk id="3" creationId="{4DAD2697-4CC4-413A-A1EA-F75E5FBD7AC1}"/>
          </ac:spMkLst>
        </pc:spChg>
        <pc:picChg chg="add mod">
          <ac:chgData name="Parinder Paul Singh" userId="S::nz340925@dal.ca::76f08a9b-69cb-4b99-9775-4aeda942b14a" providerId="AD" clId="Web-{CB315AC2-B6FA-BBA7-2710-2FA33CAA9067}" dt="2018-10-14T15:15:21.694" v="21"/>
          <ac:picMkLst>
            <pc:docMk/>
            <pc:sldMk cId="2952909222" sldId="392"/>
            <ac:picMk id="4" creationId="{0AB25CE1-ADFC-4836-8E6B-9881FAD01CFC}"/>
          </ac:picMkLst>
        </pc:picChg>
      </pc:sldChg>
      <pc:sldChg chg="modSp new">
        <pc:chgData name="Parinder Paul Singh" userId="S::nz340925@dal.ca::76f08a9b-69cb-4b99-9775-4aeda942b14a" providerId="AD" clId="Web-{CB315AC2-B6FA-BBA7-2710-2FA33CAA9067}" dt="2018-10-14T15:47:07.438" v="414" actId="20577"/>
        <pc:sldMkLst>
          <pc:docMk/>
          <pc:sldMk cId="719615918" sldId="393"/>
        </pc:sldMkLst>
        <pc:spChg chg="mod">
          <ac:chgData name="Parinder Paul Singh" userId="S::nz340925@dal.ca::76f08a9b-69cb-4b99-9775-4aeda942b14a" providerId="AD" clId="Web-{CB315AC2-B6FA-BBA7-2710-2FA33CAA9067}" dt="2018-10-14T15:17:55.092" v="66" actId="20577"/>
          <ac:spMkLst>
            <pc:docMk/>
            <pc:sldMk cId="719615918" sldId="393"/>
            <ac:spMk id="2" creationId="{A7B50E4E-24E9-4748-AAA5-C1D31FB56E35}"/>
          </ac:spMkLst>
        </pc:spChg>
        <pc:spChg chg="mod">
          <ac:chgData name="Parinder Paul Singh" userId="S::nz340925@dal.ca::76f08a9b-69cb-4b99-9775-4aeda942b14a" providerId="AD" clId="Web-{CB315AC2-B6FA-BBA7-2710-2FA33CAA9067}" dt="2018-10-14T15:47:07.438" v="414" actId="20577"/>
          <ac:spMkLst>
            <pc:docMk/>
            <pc:sldMk cId="719615918" sldId="393"/>
            <ac:spMk id="3" creationId="{8C76A4EF-01E6-4925-973A-CE8CD0DA791A}"/>
          </ac:spMkLst>
        </pc:spChg>
      </pc:sldChg>
      <pc:sldChg chg="addSp delSp modSp new mod setBg setClrOvrMap">
        <pc:chgData name="Parinder Paul Singh" userId="S::nz340925@dal.ca::76f08a9b-69cb-4b99-9775-4aeda942b14a" providerId="AD" clId="Web-{CB315AC2-B6FA-BBA7-2710-2FA33CAA9067}" dt="2018-10-14T15:51:00.787" v="466" actId="1076"/>
        <pc:sldMkLst>
          <pc:docMk/>
          <pc:sldMk cId="3751129728" sldId="394"/>
        </pc:sldMkLst>
        <pc:spChg chg="mod">
          <ac:chgData name="Parinder Paul Singh" userId="S::nz340925@dal.ca::76f08a9b-69cb-4b99-9775-4aeda942b14a" providerId="AD" clId="Web-{CB315AC2-B6FA-BBA7-2710-2FA33CAA9067}" dt="2018-10-14T15:50:22.864" v="458" actId="14100"/>
          <ac:spMkLst>
            <pc:docMk/>
            <pc:sldMk cId="3751129728" sldId="394"/>
            <ac:spMk id="2" creationId="{844C0312-DB73-4831-8F3D-A07D165BA227}"/>
          </ac:spMkLst>
        </pc:spChg>
        <pc:spChg chg="del">
          <ac:chgData name="Parinder Paul Singh" userId="S::nz340925@dal.ca::76f08a9b-69cb-4b99-9775-4aeda942b14a" providerId="AD" clId="Web-{CB315AC2-B6FA-BBA7-2710-2FA33CAA9067}" dt="2018-10-14T15:42:25.711" v="229"/>
          <ac:spMkLst>
            <pc:docMk/>
            <pc:sldMk cId="3751129728" sldId="394"/>
            <ac:spMk id="3" creationId="{CF470E2A-B732-40B8-AC30-22E58B8624F4}"/>
          </ac:spMkLst>
        </pc:spChg>
        <pc:spChg chg="add mod">
          <ac:chgData name="Parinder Paul Singh" userId="S::nz340925@dal.ca::76f08a9b-69cb-4b99-9775-4aeda942b14a" providerId="AD" clId="Web-{CB315AC2-B6FA-BBA7-2710-2FA33CAA9067}" dt="2018-10-14T15:50:48.599" v="463" actId="1076"/>
          <ac:spMkLst>
            <pc:docMk/>
            <pc:sldMk cId="3751129728" sldId="394"/>
            <ac:spMk id="6" creationId="{595FD584-8D01-4478-90A2-9819C03690BF}"/>
          </ac:spMkLst>
        </pc:spChg>
        <pc:spChg chg="add mod">
          <ac:chgData name="Parinder Paul Singh" userId="S::nz340925@dal.ca::76f08a9b-69cb-4b99-9775-4aeda942b14a" providerId="AD" clId="Web-{CB315AC2-B6FA-BBA7-2710-2FA33CAA9067}" dt="2018-10-14T15:50:52.239" v="464" actId="1076"/>
          <ac:spMkLst>
            <pc:docMk/>
            <pc:sldMk cId="3751129728" sldId="394"/>
            <ac:spMk id="7" creationId="{FDB34CCB-DF53-4AD4-9725-563C5B55C4E8}"/>
          </ac:spMkLst>
        </pc:spChg>
        <pc:spChg chg="add mod">
          <ac:chgData name="Parinder Paul Singh" userId="S::nz340925@dal.ca::76f08a9b-69cb-4b99-9775-4aeda942b14a" providerId="AD" clId="Web-{CB315AC2-B6FA-BBA7-2710-2FA33CAA9067}" dt="2018-10-14T15:50:58.349" v="465" actId="1076"/>
          <ac:spMkLst>
            <pc:docMk/>
            <pc:sldMk cId="3751129728" sldId="394"/>
            <ac:spMk id="8" creationId="{4FC9C26F-5A36-491A-9670-16CA53370D90}"/>
          </ac:spMkLst>
        </pc:spChg>
        <pc:spChg chg="add">
          <ac:chgData name="Parinder Paul Singh" userId="S::nz340925@dal.ca::76f08a9b-69cb-4b99-9775-4aeda942b14a" providerId="AD" clId="Web-{CB315AC2-B6FA-BBA7-2710-2FA33CAA9067}" dt="2018-10-14T15:42:32.930" v="230"/>
          <ac:spMkLst>
            <pc:docMk/>
            <pc:sldMk cId="3751129728" sldId="394"/>
            <ac:spMk id="9" creationId="{133F8CB7-795C-4272-9073-64D8CF97F220}"/>
          </ac:spMkLst>
        </pc:spChg>
        <pc:spChg chg="add">
          <ac:chgData name="Parinder Paul Singh" userId="S::nz340925@dal.ca::76f08a9b-69cb-4b99-9775-4aeda942b14a" providerId="AD" clId="Web-{CB315AC2-B6FA-BBA7-2710-2FA33CAA9067}" dt="2018-10-14T15:42:32.930" v="230"/>
          <ac:spMkLst>
            <pc:docMk/>
            <pc:sldMk cId="3751129728" sldId="394"/>
            <ac:spMk id="11" creationId="{180DE8A2-73B1-4AFE-8FB9-BE4B66F39812}"/>
          </ac:spMkLst>
        </pc:spChg>
        <pc:spChg chg="add">
          <ac:chgData name="Parinder Paul Singh" userId="S::nz340925@dal.ca::76f08a9b-69cb-4b99-9775-4aeda942b14a" providerId="AD" clId="Web-{CB315AC2-B6FA-BBA7-2710-2FA33CAA9067}" dt="2018-10-14T15:42:32.930" v="230"/>
          <ac:spMkLst>
            <pc:docMk/>
            <pc:sldMk cId="3751129728" sldId="394"/>
            <ac:spMk id="13" creationId="{E5ADB140-E61F-4DA4-A342-F5EF70772D7A}"/>
          </ac:spMkLst>
        </pc:spChg>
        <pc:spChg chg="add mod">
          <ac:chgData name="Parinder Paul Singh" userId="S::nz340925@dal.ca::76f08a9b-69cb-4b99-9775-4aeda942b14a" providerId="AD" clId="Web-{CB315AC2-B6FA-BBA7-2710-2FA33CAA9067}" dt="2018-10-14T15:51:00.787" v="466" actId="1076"/>
          <ac:spMkLst>
            <pc:docMk/>
            <pc:sldMk cId="3751129728" sldId="394"/>
            <ac:spMk id="16" creationId="{1545AE66-49B0-4DC9-A81C-616DCE0FA399}"/>
          </ac:spMkLst>
        </pc:spChg>
        <pc:picChg chg="add mod ord">
          <ac:chgData name="Parinder Paul Singh" userId="S::nz340925@dal.ca::76f08a9b-69cb-4b99-9775-4aeda942b14a" providerId="AD" clId="Web-{CB315AC2-B6FA-BBA7-2710-2FA33CAA9067}" dt="2018-10-14T15:50:24.989" v="459" actId="14100"/>
          <ac:picMkLst>
            <pc:docMk/>
            <pc:sldMk cId="3751129728" sldId="394"/>
            <ac:picMk id="4" creationId="{9FCA227B-1D8C-4FF6-AD74-3AC6BDEEB0F6}"/>
          </ac:picMkLst>
        </pc:picChg>
      </pc:sldChg>
      <pc:sldChg chg="addSp modSp new mod setBg">
        <pc:chgData name="Parinder Paul Singh" userId="S::nz340925@dal.ca::76f08a9b-69cb-4b99-9775-4aeda942b14a" providerId="AD" clId="Web-{CB315AC2-B6FA-BBA7-2710-2FA33CAA9067}" dt="2018-10-14T16:06:08.341" v="772" actId="20577"/>
        <pc:sldMkLst>
          <pc:docMk/>
          <pc:sldMk cId="2925534070" sldId="395"/>
        </pc:sldMkLst>
        <pc:spChg chg="mod">
          <ac:chgData name="Parinder Paul Singh" userId="S::nz340925@dal.ca::76f08a9b-69cb-4b99-9775-4aeda942b14a" providerId="AD" clId="Web-{CB315AC2-B6FA-BBA7-2710-2FA33CAA9067}" dt="2018-10-14T16:05:29.715" v="763"/>
          <ac:spMkLst>
            <pc:docMk/>
            <pc:sldMk cId="2925534070" sldId="395"/>
            <ac:spMk id="2" creationId="{32D08A05-9025-46A9-927A-A164AAD70EA2}"/>
          </ac:spMkLst>
        </pc:spChg>
        <pc:spChg chg="mod">
          <ac:chgData name="Parinder Paul Singh" userId="S::nz340925@dal.ca::76f08a9b-69cb-4b99-9775-4aeda942b14a" providerId="AD" clId="Web-{CB315AC2-B6FA-BBA7-2710-2FA33CAA9067}" dt="2018-10-14T16:06:08.341" v="772" actId="20577"/>
          <ac:spMkLst>
            <pc:docMk/>
            <pc:sldMk cId="2925534070" sldId="395"/>
            <ac:spMk id="3" creationId="{D0DD4805-6213-4346-89A1-BF6B6BDBCDAF}"/>
          </ac:spMkLst>
        </pc:spChg>
        <pc:picChg chg="add mod">
          <ac:chgData name="Parinder Paul Singh" userId="S::nz340925@dal.ca::76f08a9b-69cb-4b99-9775-4aeda942b14a" providerId="AD" clId="Web-{CB315AC2-B6FA-BBA7-2710-2FA33CAA9067}" dt="2018-10-14T16:05:34.653" v="765" actId="14100"/>
          <ac:picMkLst>
            <pc:docMk/>
            <pc:sldMk cId="2925534070" sldId="395"/>
            <ac:picMk id="4" creationId="{614A6562-A54E-4B5B-A2B7-89EDB2122B43}"/>
          </ac:picMkLst>
        </pc:picChg>
      </pc:sldChg>
      <pc:sldChg chg="addSp delSp modSp add replId">
        <pc:chgData name="Parinder Paul Singh" userId="S::nz340925@dal.ca::76f08a9b-69cb-4b99-9775-4aeda942b14a" providerId="AD" clId="Web-{CB315AC2-B6FA-BBA7-2710-2FA33CAA9067}" dt="2018-10-14T15:50:45.864" v="462" actId="1076"/>
        <pc:sldMkLst>
          <pc:docMk/>
          <pc:sldMk cId="606841881" sldId="396"/>
        </pc:sldMkLst>
        <pc:spChg chg="mod">
          <ac:chgData name="Parinder Paul Singh" userId="S::nz340925@dal.ca::76f08a9b-69cb-4b99-9775-4aeda942b14a" providerId="AD" clId="Web-{CB315AC2-B6FA-BBA7-2710-2FA33CAA9067}" dt="2018-10-14T15:50:28.098" v="460" actId="14100"/>
          <ac:spMkLst>
            <pc:docMk/>
            <pc:sldMk cId="606841881" sldId="396"/>
            <ac:spMk id="2" creationId="{844C0312-DB73-4831-8F3D-A07D165BA227}"/>
          </ac:spMkLst>
        </pc:spChg>
        <pc:spChg chg="add del mod">
          <ac:chgData name="Parinder Paul Singh" userId="S::nz340925@dal.ca::76f08a9b-69cb-4b99-9775-4aeda942b14a" providerId="AD" clId="Web-{CB315AC2-B6FA-BBA7-2710-2FA33CAA9067}" dt="2018-10-14T15:49:38.675" v="444"/>
          <ac:spMkLst>
            <pc:docMk/>
            <pc:sldMk cId="606841881" sldId="396"/>
            <ac:spMk id="5" creationId="{2043C9D9-B49E-4236-BC40-74E8DF982A83}"/>
          </ac:spMkLst>
        </pc:spChg>
        <pc:spChg chg="add mod">
          <ac:chgData name="Parinder Paul Singh" userId="S::nz340925@dal.ca::76f08a9b-69cb-4b99-9775-4aeda942b14a" providerId="AD" clId="Web-{CB315AC2-B6FA-BBA7-2710-2FA33CAA9067}" dt="2018-10-14T15:50:12.863" v="456" actId="1076"/>
          <ac:spMkLst>
            <pc:docMk/>
            <pc:sldMk cId="606841881" sldId="396"/>
            <ac:spMk id="14" creationId="{A981A272-AE75-49DB-82F5-A742F69B7429}"/>
          </ac:spMkLst>
        </pc:spChg>
        <pc:spChg chg="add mod">
          <ac:chgData name="Parinder Paul Singh" userId="S::nz340925@dal.ca::76f08a9b-69cb-4b99-9775-4aeda942b14a" providerId="AD" clId="Web-{CB315AC2-B6FA-BBA7-2710-2FA33CAA9067}" dt="2018-10-14T15:50:09.113" v="455" actId="1076"/>
          <ac:spMkLst>
            <pc:docMk/>
            <pc:sldMk cId="606841881" sldId="396"/>
            <ac:spMk id="18" creationId="{2E505EE5-A0B5-4BD3-ABA6-351E805EF638}"/>
          </ac:spMkLst>
        </pc:spChg>
        <pc:spChg chg="add mod">
          <ac:chgData name="Parinder Paul Singh" userId="S::nz340925@dal.ca::76f08a9b-69cb-4b99-9775-4aeda942b14a" providerId="AD" clId="Web-{CB315AC2-B6FA-BBA7-2710-2FA33CAA9067}" dt="2018-10-14T15:50:05.348" v="454" actId="1076"/>
          <ac:spMkLst>
            <pc:docMk/>
            <pc:sldMk cId="606841881" sldId="396"/>
            <ac:spMk id="20" creationId="{A77FF97E-7DEB-4E88-A95B-0C17599C9C94}"/>
          </ac:spMkLst>
        </pc:spChg>
        <pc:spChg chg="add mod">
          <ac:chgData name="Parinder Paul Singh" userId="S::nz340925@dal.ca::76f08a9b-69cb-4b99-9775-4aeda942b14a" providerId="AD" clId="Web-{CB315AC2-B6FA-BBA7-2710-2FA33CAA9067}" dt="2018-10-14T15:50:45.864" v="462" actId="1076"/>
          <ac:spMkLst>
            <pc:docMk/>
            <pc:sldMk cId="606841881" sldId="396"/>
            <ac:spMk id="22" creationId="{64A0A0B9-CD43-4853-AEEC-0181F87D8715}"/>
          </ac:spMkLst>
        </pc:spChg>
        <pc:picChg chg="del">
          <ac:chgData name="Parinder Paul Singh" userId="S::nz340925@dal.ca::76f08a9b-69cb-4b99-9775-4aeda942b14a" providerId="AD" clId="Web-{CB315AC2-B6FA-BBA7-2710-2FA33CAA9067}" dt="2018-10-14T15:47:32.891" v="443"/>
          <ac:picMkLst>
            <pc:docMk/>
            <pc:sldMk cId="606841881" sldId="396"/>
            <ac:picMk id="4" creationId="{9FCA227B-1D8C-4FF6-AD74-3AC6BDEEB0F6}"/>
          </ac:picMkLst>
        </pc:picChg>
        <pc:picChg chg="add mod ord">
          <ac:chgData name="Parinder Paul Singh" userId="S::nz340925@dal.ca::76f08a9b-69cb-4b99-9775-4aeda942b14a" providerId="AD" clId="Web-{CB315AC2-B6FA-BBA7-2710-2FA33CAA9067}" dt="2018-10-14T15:50:30.302" v="461" actId="14100"/>
          <ac:picMkLst>
            <pc:docMk/>
            <pc:sldMk cId="606841881" sldId="396"/>
            <ac:picMk id="10" creationId="{A7B45F12-F303-425B-A59A-3C33A91CA0B5}"/>
          </ac:picMkLst>
        </pc:picChg>
      </pc:sldChg>
      <pc:sldChg chg="new">
        <pc:chgData name="Parinder Paul Singh" userId="S::nz340925@dal.ca::76f08a9b-69cb-4b99-9775-4aeda942b14a" providerId="AD" clId="Web-{CB315AC2-B6FA-BBA7-2710-2FA33CAA9067}" dt="2018-10-14T16:08:04.797" v="774"/>
        <pc:sldMkLst>
          <pc:docMk/>
          <pc:sldMk cId="1896537432" sldId="397"/>
        </pc:sldMkLst>
      </pc:sldChg>
    </pc:docChg>
  </pc:docChgLst>
  <pc:docChgLst>
    <pc:chgData name="Parinder Paul Singh" userId="S::nz340925@dal.ca::76f08a9b-69cb-4b99-9775-4aeda942b14a" providerId="AD" clId="Web-{6642CC87-1852-9E45-F149-79C10EDC2DAF}"/>
    <pc:docChg chg="addSld modSld sldOrd">
      <pc:chgData name="Parinder Paul Singh" userId="S::nz340925@dal.ca::76f08a9b-69cb-4b99-9775-4aeda942b14a" providerId="AD" clId="Web-{6642CC87-1852-9E45-F149-79C10EDC2DAF}" dt="2018-09-29T14:32:44.453" v="817" actId="20577"/>
      <pc:docMkLst>
        <pc:docMk/>
      </pc:docMkLst>
      <pc:sldChg chg="addSp delSp modSp mod setBg">
        <pc:chgData name="Parinder Paul Singh" userId="S::nz340925@dal.ca::76f08a9b-69cb-4b99-9775-4aeda942b14a" providerId="AD" clId="Web-{6642CC87-1852-9E45-F149-79C10EDC2DAF}" dt="2018-09-29T14:07:48.179" v="39" actId="20577"/>
        <pc:sldMkLst>
          <pc:docMk/>
          <pc:sldMk cId="109857222" sldId="256"/>
        </pc:sldMkLst>
        <pc:spChg chg="mod">
          <ac:chgData name="Parinder Paul Singh" userId="S::nz340925@dal.ca::76f08a9b-69cb-4b99-9775-4aeda942b14a" providerId="AD" clId="Web-{6642CC87-1852-9E45-F149-79C10EDC2DAF}" dt="2018-09-29T14:07:48.179" v="39" actId="20577"/>
          <ac:spMkLst>
            <pc:docMk/>
            <pc:sldMk cId="109857222" sldId="256"/>
            <ac:spMk id="2" creationId="{00000000-0000-0000-0000-000000000000}"/>
          </ac:spMkLst>
        </pc:spChg>
        <pc:spChg chg="del mod">
          <ac:chgData name="Parinder Paul Singh" userId="S::nz340925@dal.ca::76f08a9b-69cb-4b99-9775-4aeda942b14a" providerId="AD" clId="Web-{6642CC87-1852-9E45-F149-79C10EDC2DAF}" dt="2018-09-29T14:07:33.381" v="32"/>
          <ac:spMkLst>
            <pc:docMk/>
            <pc:sldMk cId="109857222" sldId="256"/>
            <ac:spMk id="3" creationId="{00000000-0000-0000-0000-000000000000}"/>
          </ac:spMkLst>
        </pc:spChg>
        <pc:spChg chg="add del">
          <ac:chgData name="Parinder Paul Singh" userId="S::nz340925@dal.ca::76f08a9b-69cb-4b99-9775-4aeda942b14a" providerId="AD" clId="Web-{6642CC87-1852-9E45-F149-79C10EDC2DAF}" dt="2018-09-29T14:07:03.692" v="5"/>
          <ac:spMkLst>
            <pc:docMk/>
            <pc:sldMk cId="109857222" sldId="256"/>
            <ac:spMk id="9" creationId="{54047A07-72EC-41BC-A55F-C264F639FB20}"/>
          </ac:spMkLst>
        </pc:spChg>
        <pc:spChg chg="add">
          <ac:chgData name="Parinder Paul Singh" userId="S::nz340925@dal.ca::76f08a9b-69cb-4b99-9775-4aeda942b14a" providerId="AD" clId="Web-{6642CC87-1852-9E45-F149-79C10EDC2DAF}" dt="2018-09-29T14:07:16.208" v="10"/>
          <ac:spMkLst>
            <pc:docMk/>
            <pc:sldMk cId="109857222" sldId="256"/>
            <ac:spMk id="13" creationId="{AFB83730-58A8-42CA-90B3-5D5D2D1B00BC}"/>
          </ac:spMkLst>
        </pc:spChg>
        <pc:spChg chg="add del">
          <ac:chgData name="Parinder Paul Singh" userId="S::nz340925@dal.ca::76f08a9b-69cb-4b99-9775-4aeda942b14a" providerId="AD" clId="Web-{6642CC87-1852-9E45-F149-79C10EDC2DAF}" dt="2018-09-29T14:07:03.598" v="4"/>
          <ac:spMkLst>
            <pc:docMk/>
            <pc:sldMk cId="109857222" sldId="256"/>
            <ac:spMk id="14" creationId="{A10B3C8E-9FBF-459A-A9D9-2FA3784DBFBE}"/>
          </ac:spMkLst>
        </pc:spChg>
        <pc:picChg chg="add del mod ord">
          <ac:chgData name="Parinder Paul Singh" userId="S::nz340925@dal.ca::76f08a9b-69cb-4b99-9775-4aeda942b14a" providerId="AD" clId="Web-{6642CC87-1852-9E45-F149-79C10EDC2DAF}" dt="2018-09-29T14:07:07.005" v="6"/>
          <ac:picMkLst>
            <pc:docMk/>
            <pc:sldMk cId="109857222" sldId="256"/>
            <ac:picMk id="4" creationId="{F3A3C625-196B-4442-8B02-BF019CF8C90E}"/>
          </ac:picMkLst>
        </pc:picChg>
        <pc:picChg chg="add del mod ord">
          <ac:chgData name="Parinder Paul Singh" userId="S::nz340925@dal.ca::76f08a9b-69cb-4b99-9775-4aeda942b14a" providerId="AD" clId="Web-{6642CC87-1852-9E45-F149-79C10EDC2DAF}" dt="2018-09-29T14:07:10.614" v="8"/>
          <ac:picMkLst>
            <pc:docMk/>
            <pc:sldMk cId="109857222" sldId="256"/>
            <ac:picMk id="6" creationId="{C13D009F-E76D-4638-AA4F-CA928032E8DC}"/>
          </ac:picMkLst>
        </pc:picChg>
        <pc:picChg chg="add mod ord">
          <ac:chgData name="Parinder Paul Singh" userId="S::nz340925@dal.ca::76f08a9b-69cb-4b99-9775-4aeda942b14a" providerId="AD" clId="Web-{6642CC87-1852-9E45-F149-79C10EDC2DAF}" dt="2018-09-29T14:07:16.208" v="10"/>
          <ac:picMkLst>
            <pc:docMk/>
            <pc:sldMk cId="109857222" sldId="256"/>
            <ac:picMk id="8" creationId="{1D6B1330-E240-4C01-BD97-53CC29CCA6D9}"/>
          </ac:picMkLst>
        </pc:picChg>
      </pc:sldChg>
      <pc:sldChg chg="modSp new">
        <pc:chgData name="Parinder Paul Singh" userId="S::nz340925@dal.ca::76f08a9b-69cb-4b99-9775-4aeda942b14a" providerId="AD" clId="Web-{6642CC87-1852-9E45-F149-79C10EDC2DAF}" dt="2018-09-29T14:12:02.227" v="320" actId="14100"/>
        <pc:sldMkLst>
          <pc:docMk/>
          <pc:sldMk cId="1968843503" sldId="257"/>
        </pc:sldMkLst>
        <pc:spChg chg="mod">
          <ac:chgData name="Parinder Paul Singh" userId="S::nz340925@dal.ca::76f08a9b-69cb-4b99-9775-4aeda942b14a" providerId="AD" clId="Web-{6642CC87-1852-9E45-F149-79C10EDC2DAF}" dt="2018-09-29T14:08:59.514" v="47" actId="20577"/>
          <ac:spMkLst>
            <pc:docMk/>
            <pc:sldMk cId="1968843503" sldId="257"/>
            <ac:spMk id="2" creationId="{AA4B94F1-0F03-4603-9103-6ADF4B9E05FA}"/>
          </ac:spMkLst>
        </pc:spChg>
        <pc:spChg chg="mod">
          <ac:chgData name="Parinder Paul Singh" userId="S::nz340925@dal.ca::76f08a9b-69cb-4b99-9775-4aeda942b14a" providerId="AD" clId="Web-{6642CC87-1852-9E45-F149-79C10EDC2DAF}" dt="2018-09-29T14:12:02.227" v="320" actId="14100"/>
          <ac:spMkLst>
            <pc:docMk/>
            <pc:sldMk cId="1968843503" sldId="257"/>
            <ac:spMk id="3" creationId="{DF231872-FBBB-47FF-92C1-97DCCF7A3054}"/>
          </ac:spMkLst>
        </pc:spChg>
      </pc:sldChg>
      <pc:sldChg chg="modSp new ord">
        <pc:chgData name="Parinder Paul Singh" userId="S::nz340925@dal.ca::76f08a9b-69cb-4b99-9775-4aeda942b14a" providerId="AD" clId="Web-{6642CC87-1852-9E45-F149-79C10EDC2DAF}" dt="2018-09-29T14:32:44.453" v="817" actId="20577"/>
        <pc:sldMkLst>
          <pc:docMk/>
          <pc:sldMk cId="3939708237" sldId="258"/>
        </pc:sldMkLst>
        <pc:spChg chg="mod">
          <ac:chgData name="Parinder Paul Singh" userId="S::nz340925@dal.ca::76f08a9b-69cb-4b99-9775-4aeda942b14a" providerId="AD" clId="Web-{6642CC87-1852-9E45-F149-79C10EDC2DAF}" dt="2018-09-29T14:19:41.266" v="392" actId="20577"/>
          <ac:spMkLst>
            <pc:docMk/>
            <pc:sldMk cId="3939708237" sldId="258"/>
            <ac:spMk id="2" creationId="{836A917B-2A02-40E3-BA75-284026E03044}"/>
          </ac:spMkLst>
        </pc:spChg>
        <pc:spChg chg="mod">
          <ac:chgData name="Parinder Paul Singh" userId="S::nz340925@dal.ca::76f08a9b-69cb-4b99-9775-4aeda942b14a" providerId="AD" clId="Web-{6642CC87-1852-9E45-F149-79C10EDC2DAF}" dt="2018-09-29T14:32:44.453" v="817" actId="20577"/>
          <ac:spMkLst>
            <pc:docMk/>
            <pc:sldMk cId="3939708237" sldId="258"/>
            <ac:spMk id="3" creationId="{DCBD4E21-250C-41AC-9DEF-E021E53751D7}"/>
          </ac:spMkLst>
        </pc:spChg>
      </pc:sldChg>
      <pc:sldChg chg="modSp add">
        <pc:chgData name="Parinder Paul Singh" userId="S::nz340925@dal.ca::76f08a9b-69cb-4b99-9775-4aeda942b14a" providerId="AD" clId="Web-{6642CC87-1852-9E45-F149-79C10EDC2DAF}" dt="2018-09-29T14:13:06.589" v="338" actId="14100"/>
        <pc:sldMkLst>
          <pc:docMk/>
          <pc:sldMk cId="486800152" sldId="259"/>
        </pc:sldMkLst>
        <pc:spChg chg="mod">
          <ac:chgData name="Parinder Paul Singh" userId="S::nz340925@dal.ca::76f08a9b-69cb-4b99-9775-4aeda942b14a" providerId="AD" clId="Web-{6642CC87-1852-9E45-F149-79C10EDC2DAF}" dt="2018-09-29T14:13:06.589" v="338" actId="14100"/>
          <ac:spMkLst>
            <pc:docMk/>
            <pc:sldMk cId="486800152" sldId="259"/>
            <ac:spMk id="2" creationId="{79116168-6DB6-4F09-9DB7-FAE3DE9FB47A}"/>
          </ac:spMkLst>
        </pc:spChg>
      </pc:sldChg>
    </pc:docChg>
  </pc:docChgLst>
  <pc:docChgLst>
    <pc:chgData name="Parinder Paul Singh" userId="S::nz340925@dal.ca::76f08a9b-69cb-4b99-9775-4aeda942b14a" providerId="AD" clId="Web-{99538CF4-E91A-1F49-1AF0-7AF4E2B1D8CB}"/>
    <pc:docChg chg="modSld">
      <pc:chgData name="Parinder Paul Singh" userId="S::nz340925@dal.ca::76f08a9b-69cb-4b99-9775-4aeda942b14a" providerId="AD" clId="Web-{99538CF4-E91A-1F49-1AF0-7AF4E2B1D8CB}" dt="2018-10-18T11:48:27.062" v="32" actId="20577"/>
      <pc:docMkLst>
        <pc:docMk/>
      </pc:docMkLst>
      <pc:sldChg chg="modSp">
        <pc:chgData name="Parinder Paul Singh" userId="S::nz340925@dal.ca::76f08a9b-69cb-4b99-9775-4aeda942b14a" providerId="AD" clId="Web-{99538CF4-E91A-1F49-1AF0-7AF4E2B1D8CB}" dt="2018-10-18T11:48:27.062" v="31" actId="20577"/>
        <pc:sldMkLst>
          <pc:docMk/>
          <pc:sldMk cId="250310432" sldId="412"/>
        </pc:sldMkLst>
        <pc:spChg chg="mod">
          <ac:chgData name="Parinder Paul Singh" userId="S::nz340925@dal.ca::76f08a9b-69cb-4b99-9775-4aeda942b14a" providerId="AD" clId="Web-{99538CF4-E91A-1F49-1AF0-7AF4E2B1D8CB}" dt="2018-10-18T11:16:32.903" v="10" actId="20577"/>
          <ac:spMkLst>
            <pc:docMk/>
            <pc:sldMk cId="250310432" sldId="412"/>
            <ac:spMk id="2" creationId="{3DF27906-ADF3-40B8-95B8-58F42559443B}"/>
          </ac:spMkLst>
        </pc:spChg>
        <pc:spChg chg="mod">
          <ac:chgData name="Parinder Paul Singh" userId="S::nz340925@dal.ca::76f08a9b-69cb-4b99-9775-4aeda942b14a" providerId="AD" clId="Web-{99538CF4-E91A-1F49-1AF0-7AF4E2B1D8CB}" dt="2018-10-18T11:48:27.062" v="31" actId="20577"/>
          <ac:spMkLst>
            <pc:docMk/>
            <pc:sldMk cId="250310432" sldId="412"/>
            <ac:spMk id="3" creationId="{47F5E118-44E5-4848-8D95-DA8C16880549}"/>
          </ac:spMkLst>
        </pc:spChg>
      </pc:sldChg>
    </pc:docChg>
  </pc:docChgLst>
</pc:chgInfo>
</file>

<file path=ppt/diagrams/_rels/data2.xml.rels><?xml version="1.0" encoding="UTF-8" standalone="yes"?>
<Relationships xmlns="http://schemas.openxmlformats.org/package/2006/relationships"><Relationship Id="rId1" Type="http://schemas.openxmlformats.org/officeDocument/2006/relationships/hyperlink" Target="https://www.w3schools.com/js/js_htmldom.asp"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www.w3schools.com/js/js_htmldom.asp" TargetMode="Externa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55953D-BEE5-417C-B0DD-8C645BA458C2}" type="doc">
      <dgm:prSet loTypeId="urn:microsoft.com/office/officeart/2005/8/layout/bProcess2" loCatId="process" qsTypeId="urn:microsoft.com/office/officeart/2005/8/quickstyle/simple3" qsCatId="simple" csTypeId="urn:microsoft.com/office/officeart/2005/8/colors/accent6_2" csCatId="accent6"/>
      <dgm:spPr/>
      <dgm:t>
        <a:bodyPr/>
        <a:lstStyle/>
        <a:p>
          <a:endParaRPr lang="en-US"/>
        </a:p>
      </dgm:t>
    </dgm:pt>
    <dgm:pt modelId="{9DC2B4E3-239F-4C1A-A4A8-E6F591BF9B66}">
      <dgm:prSet/>
      <dgm:spPr/>
      <dgm:t>
        <a:bodyPr/>
        <a:lstStyle/>
        <a:p>
          <a:r>
            <a:rPr lang="en-US"/>
            <a:t>When Xpath start with </a:t>
          </a:r>
          <a:r>
            <a:rPr lang="en-US" b="1"/>
            <a:t>html - </a:t>
          </a:r>
          <a:r>
            <a:rPr lang="en-US"/>
            <a:t> It's not reliable.</a:t>
          </a:r>
        </a:p>
      </dgm:t>
    </dgm:pt>
    <dgm:pt modelId="{00A0E96B-5DC4-4380-96D4-656A34C83C9F}" type="parTrans" cxnId="{EB0C0397-4E10-43BB-B2F3-8D11A29F41F8}">
      <dgm:prSet/>
      <dgm:spPr/>
      <dgm:t>
        <a:bodyPr/>
        <a:lstStyle/>
        <a:p>
          <a:endParaRPr lang="en-US"/>
        </a:p>
      </dgm:t>
    </dgm:pt>
    <dgm:pt modelId="{40F77FD2-96D7-489A-A57A-666136F655FC}" type="sibTrans" cxnId="{EB0C0397-4E10-43BB-B2F3-8D11A29F41F8}">
      <dgm:prSet/>
      <dgm:spPr/>
      <dgm:t>
        <a:bodyPr/>
        <a:lstStyle/>
        <a:p>
          <a:endParaRPr lang="en-US"/>
        </a:p>
      </dgm:t>
    </dgm:pt>
    <dgm:pt modelId="{6B2B14ED-BBD5-4EED-A80F-D6BF06526413}">
      <dgm:prSet/>
      <dgm:spPr/>
      <dgm:t>
        <a:bodyPr/>
        <a:lstStyle/>
        <a:p>
          <a:r>
            <a:rPr lang="en-US" b="1"/>
            <a:t>Solution: </a:t>
          </a:r>
          <a:r>
            <a:rPr lang="en-US"/>
            <a:t> Switch the Browser and get the reliable path.</a:t>
          </a:r>
        </a:p>
      </dgm:t>
    </dgm:pt>
    <dgm:pt modelId="{9A5C0A37-50E3-44CA-9097-72599CA9BE75}" type="parTrans" cxnId="{20435406-E62D-4A16-9B00-C8808226EC83}">
      <dgm:prSet/>
      <dgm:spPr/>
      <dgm:t>
        <a:bodyPr/>
        <a:lstStyle/>
        <a:p>
          <a:endParaRPr lang="en-US"/>
        </a:p>
      </dgm:t>
    </dgm:pt>
    <dgm:pt modelId="{3E769884-0B02-4ED9-BC11-C18F87D5713F}" type="sibTrans" cxnId="{20435406-E62D-4A16-9B00-C8808226EC83}">
      <dgm:prSet/>
      <dgm:spPr/>
      <dgm:t>
        <a:bodyPr/>
        <a:lstStyle/>
        <a:p>
          <a:endParaRPr lang="en-US"/>
        </a:p>
      </dgm:t>
    </dgm:pt>
    <dgm:pt modelId="{A660937D-BD0F-4C77-A9B8-F9DB28F1BD54}" type="pres">
      <dgm:prSet presAssocID="{3B55953D-BEE5-417C-B0DD-8C645BA458C2}" presName="diagram" presStyleCnt="0">
        <dgm:presLayoutVars>
          <dgm:dir/>
          <dgm:resizeHandles/>
        </dgm:presLayoutVars>
      </dgm:prSet>
      <dgm:spPr/>
    </dgm:pt>
    <dgm:pt modelId="{1CFEDEBA-78F2-41A9-9ADC-A260A00CC48F}" type="pres">
      <dgm:prSet presAssocID="{9DC2B4E3-239F-4C1A-A4A8-E6F591BF9B66}" presName="firstNode" presStyleLbl="node1" presStyleIdx="0" presStyleCnt="2">
        <dgm:presLayoutVars>
          <dgm:bulletEnabled val="1"/>
        </dgm:presLayoutVars>
      </dgm:prSet>
      <dgm:spPr/>
    </dgm:pt>
    <dgm:pt modelId="{F96EBC13-E6CF-41E2-A843-F236E958C0C6}" type="pres">
      <dgm:prSet presAssocID="{40F77FD2-96D7-489A-A57A-666136F655FC}" presName="sibTrans" presStyleLbl="sibTrans2D1" presStyleIdx="0" presStyleCnt="1"/>
      <dgm:spPr/>
    </dgm:pt>
    <dgm:pt modelId="{A6BD1A92-45A8-4517-9FC4-64572643BB6D}" type="pres">
      <dgm:prSet presAssocID="{6B2B14ED-BBD5-4EED-A80F-D6BF06526413}" presName="lastNode" presStyleLbl="node1" presStyleIdx="1" presStyleCnt="2">
        <dgm:presLayoutVars>
          <dgm:bulletEnabled val="1"/>
        </dgm:presLayoutVars>
      </dgm:prSet>
      <dgm:spPr/>
    </dgm:pt>
  </dgm:ptLst>
  <dgm:cxnLst>
    <dgm:cxn modelId="{20435406-E62D-4A16-9B00-C8808226EC83}" srcId="{3B55953D-BEE5-417C-B0DD-8C645BA458C2}" destId="{6B2B14ED-BBD5-4EED-A80F-D6BF06526413}" srcOrd="1" destOrd="0" parTransId="{9A5C0A37-50E3-44CA-9097-72599CA9BE75}" sibTransId="{3E769884-0B02-4ED9-BC11-C18F87D5713F}"/>
    <dgm:cxn modelId="{DF1E1C0C-7CD9-46E2-8ABC-F860C3772E91}" type="presOf" srcId="{9DC2B4E3-239F-4C1A-A4A8-E6F591BF9B66}" destId="{1CFEDEBA-78F2-41A9-9ADC-A260A00CC48F}" srcOrd="0" destOrd="0" presId="urn:microsoft.com/office/officeart/2005/8/layout/bProcess2"/>
    <dgm:cxn modelId="{D6AA032B-20B1-477E-9082-9190A1ABF5D9}" type="presOf" srcId="{3B55953D-BEE5-417C-B0DD-8C645BA458C2}" destId="{A660937D-BD0F-4C77-A9B8-F9DB28F1BD54}" srcOrd="0" destOrd="0" presId="urn:microsoft.com/office/officeart/2005/8/layout/bProcess2"/>
    <dgm:cxn modelId="{CABA6B46-A1AA-418A-9307-F0AE6EBD076A}" type="presOf" srcId="{6B2B14ED-BBD5-4EED-A80F-D6BF06526413}" destId="{A6BD1A92-45A8-4517-9FC4-64572643BB6D}" srcOrd="0" destOrd="0" presId="urn:microsoft.com/office/officeart/2005/8/layout/bProcess2"/>
    <dgm:cxn modelId="{EB0C0397-4E10-43BB-B2F3-8D11A29F41F8}" srcId="{3B55953D-BEE5-417C-B0DD-8C645BA458C2}" destId="{9DC2B4E3-239F-4C1A-A4A8-E6F591BF9B66}" srcOrd="0" destOrd="0" parTransId="{00A0E96B-5DC4-4380-96D4-656A34C83C9F}" sibTransId="{40F77FD2-96D7-489A-A57A-666136F655FC}"/>
    <dgm:cxn modelId="{9D445EAC-7784-4638-A48B-F25F6EBEE258}" type="presOf" srcId="{40F77FD2-96D7-489A-A57A-666136F655FC}" destId="{F96EBC13-E6CF-41E2-A843-F236E958C0C6}" srcOrd="0" destOrd="0" presId="urn:microsoft.com/office/officeart/2005/8/layout/bProcess2"/>
    <dgm:cxn modelId="{71F606EF-4632-4DAA-BEF3-477C68EA0B7C}" type="presParOf" srcId="{A660937D-BD0F-4C77-A9B8-F9DB28F1BD54}" destId="{1CFEDEBA-78F2-41A9-9ADC-A260A00CC48F}" srcOrd="0" destOrd="0" presId="urn:microsoft.com/office/officeart/2005/8/layout/bProcess2"/>
    <dgm:cxn modelId="{C6AB1930-EDAC-4BB4-9609-F6479E6B1A9E}" type="presParOf" srcId="{A660937D-BD0F-4C77-A9B8-F9DB28F1BD54}" destId="{F96EBC13-E6CF-41E2-A843-F236E958C0C6}" srcOrd="1" destOrd="0" presId="urn:microsoft.com/office/officeart/2005/8/layout/bProcess2"/>
    <dgm:cxn modelId="{1AFDFC53-3C0B-45CB-9C19-B95DA4EC244C}" type="presParOf" srcId="{A660937D-BD0F-4C77-A9B8-F9DB28F1BD54}" destId="{A6BD1A92-45A8-4517-9FC4-64572643BB6D}" srcOrd="2"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9B216F-8DC8-4E69-B650-AFDE810EDBF1}" type="doc">
      <dgm:prSet loTypeId="urn:microsoft.com/office/officeart/2005/8/layout/vProcess5" loCatId="process" qsTypeId="urn:microsoft.com/office/officeart/2005/8/quickstyle/simple3" qsCatId="simple" csTypeId="urn:microsoft.com/office/officeart/2005/8/colors/colorful2" csCatId="colorful" phldr="1"/>
      <dgm:spPr/>
      <dgm:t>
        <a:bodyPr/>
        <a:lstStyle/>
        <a:p>
          <a:endParaRPr lang="en-US"/>
        </a:p>
      </dgm:t>
    </dgm:pt>
    <dgm:pt modelId="{A5EE66FE-A59F-4FCA-A3CE-333981531E03}">
      <dgm:prSet/>
      <dgm:spPr/>
      <dgm:t>
        <a:bodyPr/>
        <a:lstStyle/>
        <a:p>
          <a:r>
            <a:rPr lang="en-US"/>
            <a:t>Why Javascript ? - Because selenium not extract the hidden element and Javascript DOM can extract hidden element (Ajax implementation).</a:t>
          </a:r>
        </a:p>
      </dgm:t>
    </dgm:pt>
    <dgm:pt modelId="{AED1FDBF-171D-4043-B861-2371E6EE5142}" type="parTrans" cxnId="{FA18089F-F554-4712-8F00-CB20BEB2ECAD}">
      <dgm:prSet/>
      <dgm:spPr/>
      <dgm:t>
        <a:bodyPr/>
        <a:lstStyle/>
        <a:p>
          <a:endParaRPr lang="en-US"/>
        </a:p>
      </dgm:t>
    </dgm:pt>
    <dgm:pt modelId="{566B79A7-919E-4DB0-94D9-107133875C11}" type="sibTrans" cxnId="{FA18089F-F554-4712-8F00-CB20BEB2ECAD}">
      <dgm:prSet/>
      <dgm:spPr/>
      <dgm:t>
        <a:bodyPr/>
        <a:lstStyle/>
        <a:p>
          <a:endParaRPr lang="en-US"/>
        </a:p>
      </dgm:t>
    </dgm:pt>
    <dgm:pt modelId="{981DC942-0F1E-435C-A9AE-82104BA4F40F}">
      <dgm:prSet/>
      <dgm:spPr/>
      <dgm:t>
        <a:bodyPr/>
        <a:lstStyle/>
        <a:p>
          <a:r>
            <a:rPr lang="en-US"/>
            <a:t>JavascriptExecutor – class in selenium which allow us to write script in java code.</a:t>
          </a:r>
        </a:p>
      </dgm:t>
    </dgm:pt>
    <dgm:pt modelId="{B1ABA9FE-4249-4FC1-89B9-8371BC91D50C}" type="parTrans" cxnId="{8ED72520-302C-4EF2-86B3-C96342A7F4EB}">
      <dgm:prSet/>
      <dgm:spPr/>
      <dgm:t>
        <a:bodyPr/>
        <a:lstStyle/>
        <a:p>
          <a:endParaRPr lang="en-US"/>
        </a:p>
      </dgm:t>
    </dgm:pt>
    <dgm:pt modelId="{75180C12-7C0D-4744-AEDC-10F0D5FA267D}" type="sibTrans" cxnId="{8ED72520-302C-4EF2-86B3-C96342A7F4EB}">
      <dgm:prSet/>
      <dgm:spPr/>
      <dgm:t>
        <a:bodyPr/>
        <a:lstStyle/>
        <a:p>
          <a:endParaRPr lang="en-US"/>
        </a:p>
      </dgm:t>
    </dgm:pt>
    <dgm:pt modelId="{47622C8E-2DAA-4D17-B831-68632F89687C}">
      <dgm:prSet/>
      <dgm:spPr/>
      <dgm:t>
        <a:bodyPr/>
        <a:lstStyle/>
        <a:p>
          <a:r>
            <a:rPr lang="en-US"/>
            <a:t>Simply create JavascriptExecutor object for driver and apply operations.</a:t>
          </a:r>
        </a:p>
      </dgm:t>
    </dgm:pt>
    <dgm:pt modelId="{CCB29C27-C924-4E97-8AD4-FC057BFB1456}" type="parTrans" cxnId="{711417E7-4501-41FB-9694-AE5D5546ED8E}">
      <dgm:prSet/>
      <dgm:spPr/>
      <dgm:t>
        <a:bodyPr/>
        <a:lstStyle/>
        <a:p>
          <a:endParaRPr lang="en-US"/>
        </a:p>
      </dgm:t>
    </dgm:pt>
    <dgm:pt modelId="{8CC2EAB6-B631-4277-9614-313D40FEE76D}" type="sibTrans" cxnId="{711417E7-4501-41FB-9694-AE5D5546ED8E}">
      <dgm:prSet/>
      <dgm:spPr/>
      <dgm:t>
        <a:bodyPr/>
        <a:lstStyle/>
        <a:p>
          <a:endParaRPr lang="en-US"/>
        </a:p>
      </dgm:t>
    </dgm:pt>
    <dgm:pt modelId="{FFB6DC1B-6AEB-4C87-BE77-C631EAC87CB1}">
      <dgm:prSet/>
      <dgm:spPr/>
      <dgm:t>
        <a:bodyPr/>
        <a:lstStyle/>
        <a:p>
          <a:r>
            <a:rPr lang="en-US"/>
            <a:t>Inspect element in </a:t>
          </a:r>
          <a:r>
            <a:rPr lang="en-US">
              <a:hlinkClick xmlns:r="http://schemas.openxmlformats.org/officeDocument/2006/relationships" r:id="rId1"/>
            </a:rPr>
            <a:t>Javascript DOM  HTML code</a:t>
          </a:r>
          <a:r>
            <a:rPr lang="en-US"/>
            <a:t>: </a:t>
          </a:r>
          <a:r>
            <a:rPr lang="en-US" b="1" i="1"/>
            <a:t>document.getElementById(\" \"). value;</a:t>
          </a:r>
          <a:endParaRPr lang="en-US"/>
        </a:p>
      </dgm:t>
    </dgm:pt>
    <dgm:pt modelId="{B269A287-DFBE-4597-8EA3-0D643D6B802F}" type="parTrans" cxnId="{2C54A3BC-3736-47F1-9668-67661C0AF637}">
      <dgm:prSet/>
      <dgm:spPr/>
      <dgm:t>
        <a:bodyPr/>
        <a:lstStyle/>
        <a:p>
          <a:endParaRPr lang="en-US"/>
        </a:p>
      </dgm:t>
    </dgm:pt>
    <dgm:pt modelId="{BEBB7660-B9F0-46F2-929F-A2A8892C46DD}" type="sibTrans" cxnId="{2C54A3BC-3736-47F1-9668-67661C0AF637}">
      <dgm:prSet/>
      <dgm:spPr/>
      <dgm:t>
        <a:bodyPr/>
        <a:lstStyle/>
        <a:p>
          <a:endParaRPr lang="en-US"/>
        </a:p>
      </dgm:t>
    </dgm:pt>
    <dgm:pt modelId="{FFE679B4-6B78-4847-B257-2833D5D26B0B}" type="pres">
      <dgm:prSet presAssocID="{DC9B216F-8DC8-4E69-B650-AFDE810EDBF1}" presName="outerComposite" presStyleCnt="0">
        <dgm:presLayoutVars>
          <dgm:chMax val="5"/>
          <dgm:dir/>
          <dgm:resizeHandles val="exact"/>
        </dgm:presLayoutVars>
      </dgm:prSet>
      <dgm:spPr/>
    </dgm:pt>
    <dgm:pt modelId="{7363131D-97D2-41CC-8250-6CD60DA55676}" type="pres">
      <dgm:prSet presAssocID="{DC9B216F-8DC8-4E69-B650-AFDE810EDBF1}" presName="dummyMaxCanvas" presStyleCnt="0">
        <dgm:presLayoutVars/>
      </dgm:prSet>
      <dgm:spPr/>
    </dgm:pt>
    <dgm:pt modelId="{2CDA6404-C4BA-43E7-8EEE-F0FE8BF4F35B}" type="pres">
      <dgm:prSet presAssocID="{DC9B216F-8DC8-4E69-B650-AFDE810EDBF1}" presName="FourNodes_1" presStyleLbl="node1" presStyleIdx="0" presStyleCnt="4">
        <dgm:presLayoutVars>
          <dgm:bulletEnabled val="1"/>
        </dgm:presLayoutVars>
      </dgm:prSet>
      <dgm:spPr/>
    </dgm:pt>
    <dgm:pt modelId="{BB6F24C9-5F42-4DC1-9CE4-38C9ED8EA5BA}" type="pres">
      <dgm:prSet presAssocID="{DC9B216F-8DC8-4E69-B650-AFDE810EDBF1}" presName="FourNodes_2" presStyleLbl="node1" presStyleIdx="1" presStyleCnt="4">
        <dgm:presLayoutVars>
          <dgm:bulletEnabled val="1"/>
        </dgm:presLayoutVars>
      </dgm:prSet>
      <dgm:spPr/>
    </dgm:pt>
    <dgm:pt modelId="{0FBEAE30-2A00-4A7F-BEE5-D1DC7689D9D5}" type="pres">
      <dgm:prSet presAssocID="{DC9B216F-8DC8-4E69-B650-AFDE810EDBF1}" presName="FourNodes_3" presStyleLbl="node1" presStyleIdx="2" presStyleCnt="4">
        <dgm:presLayoutVars>
          <dgm:bulletEnabled val="1"/>
        </dgm:presLayoutVars>
      </dgm:prSet>
      <dgm:spPr/>
    </dgm:pt>
    <dgm:pt modelId="{9D57118D-6B6E-47BF-A370-E9455397A306}" type="pres">
      <dgm:prSet presAssocID="{DC9B216F-8DC8-4E69-B650-AFDE810EDBF1}" presName="FourNodes_4" presStyleLbl="node1" presStyleIdx="3" presStyleCnt="4">
        <dgm:presLayoutVars>
          <dgm:bulletEnabled val="1"/>
        </dgm:presLayoutVars>
      </dgm:prSet>
      <dgm:spPr/>
    </dgm:pt>
    <dgm:pt modelId="{5DDB23BA-B768-4BC8-A52D-A1D3557C5104}" type="pres">
      <dgm:prSet presAssocID="{DC9B216F-8DC8-4E69-B650-AFDE810EDBF1}" presName="FourConn_1-2" presStyleLbl="fgAccFollowNode1" presStyleIdx="0" presStyleCnt="3">
        <dgm:presLayoutVars>
          <dgm:bulletEnabled val="1"/>
        </dgm:presLayoutVars>
      </dgm:prSet>
      <dgm:spPr/>
    </dgm:pt>
    <dgm:pt modelId="{BEE2B7B2-E286-4E28-B4EC-AAA0DD9FFE79}" type="pres">
      <dgm:prSet presAssocID="{DC9B216F-8DC8-4E69-B650-AFDE810EDBF1}" presName="FourConn_2-3" presStyleLbl="fgAccFollowNode1" presStyleIdx="1" presStyleCnt="3">
        <dgm:presLayoutVars>
          <dgm:bulletEnabled val="1"/>
        </dgm:presLayoutVars>
      </dgm:prSet>
      <dgm:spPr/>
    </dgm:pt>
    <dgm:pt modelId="{0C03587C-0008-4F50-B5B5-2B33762CFAB9}" type="pres">
      <dgm:prSet presAssocID="{DC9B216F-8DC8-4E69-B650-AFDE810EDBF1}" presName="FourConn_3-4" presStyleLbl="fgAccFollowNode1" presStyleIdx="2" presStyleCnt="3">
        <dgm:presLayoutVars>
          <dgm:bulletEnabled val="1"/>
        </dgm:presLayoutVars>
      </dgm:prSet>
      <dgm:spPr/>
    </dgm:pt>
    <dgm:pt modelId="{C03552A2-FE96-4F1E-98F6-7A4153F5A461}" type="pres">
      <dgm:prSet presAssocID="{DC9B216F-8DC8-4E69-B650-AFDE810EDBF1}" presName="FourNodes_1_text" presStyleLbl="node1" presStyleIdx="3" presStyleCnt="4">
        <dgm:presLayoutVars>
          <dgm:bulletEnabled val="1"/>
        </dgm:presLayoutVars>
      </dgm:prSet>
      <dgm:spPr/>
    </dgm:pt>
    <dgm:pt modelId="{05840A80-8BF6-4F19-89B2-67A8FB5AC3CA}" type="pres">
      <dgm:prSet presAssocID="{DC9B216F-8DC8-4E69-B650-AFDE810EDBF1}" presName="FourNodes_2_text" presStyleLbl="node1" presStyleIdx="3" presStyleCnt="4">
        <dgm:presLayoutVars>
          <dgm:bulletEnabled val="1"/>
        </dgm:presLayoutVars>
      </dgm:prSet>
      <dgm:spPr/>
    </dgm:pt>
    <dgm:pt modelId="{042BCAA4-BB3A-4C3A-A9F3-17A599B82684}" type="pres">
      <dgm:prSet presAssocID="{DC9B216F-8DC8-4E69-B650-AFDE810EDBF1}" presName="FourNodes_3_text" presStyleLbl="node1" presStyleIdx="3" presStyleCnt="4">
        <dgm:presLayoutVars>
          <dgm:bulletEnabled val="1"/>
        </dgm:presLayoutVars>
      </dgm:prSet>
      <dgm:spPr/>
    </dgm:pt>
    <dgm:pt modelId="{3E9BD55B-D126-46B0-ABE3-22DFAC2BD0EA}" type="pres">
      <dgm:prSet presAssocID="{DC9B216F-8DC8-4E69-B650-AFDE810EDBF1}" presName="FourNodes_4_text" presStyleLbl="node1" presStyleIdx="3" presStyleCnt="4">
        <dgm:presLayoutVars>
          <dgm:bulletEnabled val="1"/>
        </dgm:presLayoutVars>
      </dgm:prSet>
      <dgm:spPr/>
    </dgm:pt>
  </dgm:ptLst>
  <dgm:cxnLst>
    <dgm:cxn modelId="{4C807600-C1F8-46E3-BE7B-D97CBBAA9F9E}" type="presOf" srcId="{47622C8E-2DAA-4D17-B831-68632F89687C}" destId="{042BCAA4-BB3A-4C3A-A9F3-17A599B82684}" srcOrd="1" destOrd="0" presId="urn:microsoft.com/office/officeart/2005/8/layout/vProcess5"/>
    <dgm:cxn modelId="{D7CD980D-3D90-4AF8-9E74-400C4AF8944D}" type="presOf" srcId="{566B79A7-919E-4DB0-94D9-107133875C11}" destId="{5DDB23BA-B768-4BC8-A52D-A1D3557C5104}" srcOrd="0" destOrd="0" presId="urn:microsoft.com/office/officeart/2005/8/layout/vProcess5"/>
    <dgm:cxn modelId="{8ED72520-302C-4EF2-86B3-C96342A7F4EB}" srcId="{DC9B216F-8DC8-4E69-B650-AFDE810EDBF1}" destId="{981DC942-0F1E-435C-A9AE-82104BA4F40F}" srcOrd="1" destOrd="0" parTransId="{B1ABA9FE-4249-4FC1-89B9-8371BC91D50C}" sibTransId="{75180C12-7C0D-4744-AEDC-10F0D5FA267D}"/>
    <dgm:cxn modelId="{A15EC221-CACC-41B6-AF49-5633AFF7601F}" type="presOf" srcId="{DC9B216F-8DC8-4E69-B650-AFDE810EDBF1}" destId="{FFE679B4-6B78-4847-B257-2833D5D26B0B}" srcOrd="0" destOrd="0" presId="urn:microsoft.com/office/officeart/2005/8/layout/vProcess5"/>
    <dgm:cxn modelId="{EF414636-EAB2-4482-956F-818E030F8598}" type="presOf" srcId="{A5EE66FE-A59F-4FCA-A3CE-333981531E03}" destId="{2CDA6404-C4BA-43E7-8EEE-F0FE8BF4F35B}" srcOrd="0" destOrd="0" presId="urn:microsoft.com/office/officeart/2005/8/layout/vProcess5"/>
    <dgm:cxn modelId="{AEB2036F-5F5C-4D76-A67D-79E4EB0F4277}" type="presOf" srcId="{FFB6DC1B-6AEB-4C87-BE77-C631EAC87CB1}" destId="{3E9BD55B-D126-46B0-ABE3-22DFAC2BD0EA}" srcOrd="1" destOrd="0" presId="urn:microsoft.com/office/officeart/2005/8/layout/vProcess5"/>
    <dgm:cxn modelId="{C9586A53-B302-4A6E-96DE-86AA8F0E2359}" type="presOf" srcId="{47622C8E-2DAA-4D17-B831-68632F89687C}" destId="{0FBEAE30-2A00-4A7F-BEE5-D1DC7689D9D5}" srcOrd="0" destOrd="0" presId="urn:microsoft.com/office/officeart/2005/8/layout/vProcess5"/>
    <dgm:cxn modelId="{BCD3469E-D378-4845-A2DC-05F55AD021E2}" type="presOf" srcId="{FFB6DC1B-6AEB-4C87-BE77-C631EAC87CB1}" destId="{9D57118D-6B6E-47BF-A370-E9455397A306}" srcOrd="0" destOrd="0" presId="urn:microsoft.com/office/officeart/2005/8/layout/vProcess5"/>
    <dgm:cxn modelId="{FA18089F-F554-4712-8F00-CB20BEB2ECAD}" srcId="{DC9B216F-8DC8-4E69-B650-AFDE810EDBF1}" destId="{A5EE66FE-A59F-4FCA-A3CE-333981531E03}" srcOrd="0" destOrd="0" parTransId="{AED1FDBF-171D-4043-B861-2371E6EE5142}" sibTransId="{566B79A7-919E-4DB0-94D9-107133875C11}"/>
    <dgm:cxn modelId="{7A206EA1-EEAA-471E-B292-E166F8A1BD69}" type="presOf" srcId="{981DC942-0F1E-435C-A9AE-82104BA4F40F}" destId="{05840A80-8BF6-4F19-89B2-67A8FB5AC3CA}" srcOrd="1" destOrd="0" presId="urn:microsoft.com/office/officeart/2005/8/layout/vProcess5"/>
    <dgm:cxn modelId="{B3B06DA6-89D2-45F4-9A81-910C344B63AA}" type="presOf" srcId="{8CC2EAB6-B631-4277-9614-313D40FEE76D}" destId="{0C03587C-0008-4F50-B5B5-2B33762CFAB9}" srcOrd="0" destOrd="0" presId="urn:microsoft.com/office/officeart/2005/8/layout/vProcess5"/>
    <dgm:cxn modelId="{2C54A3BC-3736-47F1-9668-67661C0AF637}" srcId="{DC9B216F-8DC8-4E69-B650-AFDE810EDBF1}" destId="{FFB6DC1B-6AEB-4C87-BE77-C631EAC87CB1}" srcOrd="3" destOrd="0" parTransId="{B269A287-DFBE-4597-8EA3-0D643D6B802F}" sibTransId="{BEBB7660-B9F0-46F2-929F-A2A8892C46DD}"/>
    <dgm:cxn modelId="{BBD81CBF-F8FC-4CF8-8D7C-180E95FD9B98}" type="presOf" srcId="{981DC942-0F1E-435C-A9AE-82104BA4F40F}" destId="{BB6F24C9-5F42-4DC1-9CE4-38C9ED8EA5BA}" srcOrd="0" destOrd="0" presId="urn:microsoft.com/office/officeart/2005/8/layout/vProcess5"/>
    <dgm:cxn modelId="{BB5244C3-307C-4B7A-B843-7AF7FADDDCB9}" type="presOf" srcId="{A5EE66FE-A59F-4FCA-A3CE-333981531E03}" destId="{C03552A2-FE96-4F1E-98F6-7A4153F5A461}" srcOrd="1" destOrd="0" presId="urn:microsoft.com/office/officeart/2005/8/layout/vProcess5"/>
    <dgm:cxn modelId="{711417E7-4501-41FB-9694-AE5D5546ED8E}" srcId="{DC9B216F-8DC8-4E69-B650-AFDE810EDBF1}" destId="{47622C8E-2DAA-4D17-B831-68632F89687C}" srcOrd="2" destOrd="0" parTransId="{CCB29C27-C924-4E97-8AD4-FC057BFB1456}" sibTransId="{8CC2EAB6-B631-4277-9614-313D40FEE76D}"/>
    <dgm:cxn modelId="{18DC28F9-15AA-4A6E-8A69-583BFAAFB8DA}" type="presOf" srcId="{75180C12-7C0D-4744-AEDC-10F0D5FA267D}" destId="{BEE2B7B2-E286-4E28-B4EC-AAA0DD9FFE79}" srcOrd="0" destOrd="0" presId="urn:microsoft.com/office/officeart/2005/8/layout/vProcess5"/>
    <dgm:cxn modelId="{369C1416-8051-43D8-AEDD-2C0CE4169426}" type="presParOf" srcId="{FFE679B4-6B78-4847-B257-2833D5D26B0B}" destId="{7363131D-97D2-41CC-8250-6CD60DA55676}" srcOrd="0" destOrd="0" presId="urn:microsoft.com/office/officeart/2005/8/layout/vProcess5"/>
    <dgm:cxn modelId="{E000CCA6-13A2-455B-955C-4DC302BFEF15}" type="presParOf" srcId="{FFE679B4-6B78-4847-B257-2833D5D26B0B}" destId="{2CDA6404-C4BA-43E7-8EEE-F0FE8BF4F35B}" srcOrd="1" destOrd="0" presId="urn:microsoft.com/office/officeart/2005/8/layout/vProcess5"/>
    <dgm:cxn modelId="{4CD8EA14-7950-4C88-A456-FDD90D75EBA3}" type="presParOf" srcId="{FFE679B4-6B78-4847-B257-2833D5D26B0B}" destId="{BB6F24C9-5F42-4DC1-9CE4-38C9ED8EA5BA}" srcOrd="2" destOrd="0" presId="urn:microsoft.com/office/officeart/2005/8/layout/vProcess5"/>
    <dgm:cxn modelId="{02E50F37-059F-440D-8B29-1C1D10DB5E61}" type="presParOf" srcId="{FFE679B4-6B78-4847-B257-2833D5D26B0B}" destId="{0FBEAE30-2A00-4A7F-BEE5-D1DC7689D9D5}" srcOrd="3" destOrd="0" presId="urn:microsoft.com/office/officeart/2005/8/layout/vProcess5"/>
    <dgm:cxn modelId="{AD17455D-7ED1-4FE8-94E8-8104F2457AF3}" type="presParOf" srcId="{FFE679B4-6B78-4847-B257-2833D5D26B0B}" destId="{9D57118D-6B6E-47BF-A370-E9455397A306}" srcOrd="4" destOrd="0" presId="urn:microsoft.com/office/officeart/2005/8/layout/vProcess5"/>
    <dgm:cxn modelId="{A2535FF0-A0AB-48F2-94B5-85503C116497}" type="presParOf" srcId="{FFE679B4-6B78-4847-B257-2833D5D26B0B}" destId="{5DDB23BA-B768-4BC8-A52D-A1D3557C5104}" srcOrd="5" destOrd="0" presId="urn:microsoft.com/office/officeart/2005/8/layout/vProcess5"/>
    <dgm:cxn modelId="{79FCADD8-3996-40B7-AD97-64DFF0C8E1A7}" type="presParOf" srcId="{FFE679B4-6B78-4847-B257-2833D5D26B0B}" destId="{BEE2B7B2-E286-4E28-B4EC-AAA0DD9FFE79}" srcOrd="6" destOrd="0" presId="urn:microsoft.com/office/officeart/2005/8/layout/vProcess5"/>
    <dgm:cxn modelId="{69A2FC12-CB4B-4E1D-93AB-9DDEE7FEEC90}" type="presParOf" srcId="{FFE679B4-6B78-4847-B257-2833D5D26B0B}" destId="{0C03587C-0008-4F50-B5B5-2B33762CFAB9}" srcOrd="7" destOrd="0" presId="urn:microsoft.com/office/officeart/2005/8/layout/vProcess5"/>
    <dgm:cxn modelId="{921EB4F6-91ED-4D31-80A2-26773E942E77}" type="presParOf" srcId="{FFE679B4-6B78-4847-B257-2833D5D26B0B}" destId="{C03552A2-FE96-4F1E-98F6-7A4153F5A461}" srcOrd="8" destOrd="0" presId="urn:microsoft.com/office/officeart/2005/8/layout/vProcess5"/>
    <dgm:cxn modelId="{AC6DFC17-9548-493F-A326-BCB1FD4EDE5E}" type="presParOf" srcId="{FFE679B4-6B78-4847-B257-2833D5D26B0B}" destId="{05840A80-8BF6-4F19-89B2-67A8FB5AC3CA}" srcOrd="9" destOrd="0" presId="urn:microsoft.com/office/officeart/2005/8/layout/vProcess5"/>
    <dgm:cxn modelId="{8B231A6C-9C6B-4D4C-B0EE-8C73072A788D}" type="presParOf" srcId="{FFE679B4-6B78-4847-B257-2833D5D26B0B}" destId="{042BCAA4-BB3A-4C3A-A9F3-17A599B82684}" srcOrd="10" destOrd="0" presId="urn:microsoft.com/office/officeart/2005/8/layout/vProcess5"/>
    <dgm:cxn modelId="{594055C1-91C8-41BA-84C7-3ED74F055502}" type="presParOf" srcId="{FFE679B4-6B78-4847-B257-2833D5D26B0B}" destId="{3E9BD55B-D126-46B0-ABE3-22DFAC2BD0EA}"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CCD941-93E4-4B9F-AF98-6523025E8EF0}" type="doc">
      <dgm:prSet loTypeId="urn:microsoft.com/office/officeart/2005/8/layout/chevron1" loCatId="process" qsTypeId="urn:microsoft.com/office/officeart/2005/8/quickstyle/simple1" qsCatId="simple" csTypeId="urn:microsoft.com/office/officeart/2005/8/colors/accent1_2" csCatId="accent1" phldr="1"/>
      <dgm:spPr/>
    </dgm:pt>
    <dgm:pt modelId="{C346E67C-5A27-478A-8981-4AC295889CE5}">
      <dgm:prSet phldrT="[Text]"/>
      <dgm:spPr/>
      <dgm:t>
        <a:bodyPr/>
        <a:lstStyle/>
        <a:p>
          <a:r>
            <a:rPr lang="en-US"/>
            <a:t>First Identify the number of iframes.</a:t>
          </a:r>
          <a:endParaRPr lang="en-US" sz="3000">
            <a:solidFill>
              <a:srgbClr val="010000"/>
            </a:solidFill>
            <a:latin typeface="Century Gothic"/>
          </a:endParaRPr>
        </a:p>
      </dgm:t>
    </dgm:pt>
    <dgm:pt modelId="{2F6C7A22-B325-4DC3-856A-077B3A5E4B06}" type="parTrans" cxnId="{BA921365-5BA4-426A-8C32-87ADEF2BE69B}">
      <dgm:prSet/>
      <dgm:spPr/>
    </dgm:pt>
    <dgm:pt modelId="{E5CC4410-B4EE-4374-8C0E-0092E9F43950}" type="sibTrans" cxnId="{BA921365-5BA4-426A-8C32-87ADEF2BE69B}">
      <dgm:prSet/>
      <dgm:spPr/>
    </dgm:pt>
    <dgm:pt modelId="{B091CAD4-CA24-4484-8A1B-79D099FAE50C}">
      <dgm:prSet phldrT="[Text]"/>
      <dgm:spPr/>
      <dgm:t>
        <a:bodyPr/>
        <a:lstStyle/>
        <a:p>
          <a:r>
            <a:rPr lang="en-US"/>
            <a:t>After perform operation on that frame other frame open.</a:t>
          </a:r>
        </a:p>
      </dgm:t>
    </dgm:pt>
    <dgm:pt modelId="{79C9CD45-853B-489A-9313-033856D7F6F1}" type="parTrans" cxnId="{035E1B59-BC1C-49F3-A527-C203C8EC915F}">
      <dgm:prSet/>
      <dgm:spPr/>
    </dgm:pt>
    <dgm:pt modelId="{95033A6D-6054-4982-9992-DB1CA49511A4}" type="sibTrans" cxnId="{035E1B59-BC1C-49F3-A527-C203C8EC915F}">
      <dgm:prSet/>
      <dgm:spPr/>
    </dgm:pt>
    <dgm:pt modelId="{5EF689E1-FCC4-40D9-9CE8-9ACD85627DAA}">
      <dgm:prSet phldrT="[Text]"/>
      <dgm:spPr/>
      <dgm:t>
        <a:bodyPr/>
        <a:lstStyle/>
        <a:p>
          <a:r>
            <a:rPr lang="en-US"/>
            <a:t>In that case we need to switch frame to driver in default and then go for that frame.</a:t>
          </a:r>
        </a:p>
      </dgm:t>
    </dgm:pt>
    <dgm:pt modelId="{09BEDC82-F991-45A2-ABD3-098EF6271906}" type="parTrans" cxnId="{97355FD2-CAD0-48EE-96D5-8EDD28851292}">
      <dgm:prSet/>
      <dgm:spPr/>
    </dgm:pt>
    <dgm:pt modelId="{8D94174F-042C-47A7-822B-89D2FF35BE8F}" type="sibTrans" cxnId="{97355FD2-CAD0-48EE-96D5-8EDD28851292}">
      <dgm:prSet/>
      <dgm:spPr/>
    </dgm:pt>
    <dgm:pt modelId="{A51667AD-BDDC-4B5C-BA30-EC63C6498402}">
      <dgm:prSet phldrT="[Text]"/>
      <dgm:spPr/>
      <dgm:t>
        <a:bodyPr/>
        <a:lstStyle/>
        <a:p>
          <a:r>
            <a:rPr lang="en-US" sz="3000">
              <a:solidFill>
                <a:srgbClr val="010000"/>
              </a:solidFill>
              <a:latin typeface="Century Gothic"/>
            </a:rPr>
            <a:t>Inspect the first iframe and inspect particular element.</a:t>
          </a:r>
        </a:p>
      </dgm:t>
    </dgm:pt>
    <dgm:pt modelId="{3A10494E-779D-42B2-8AF0-499D160834F9}" type="parTrans" cxnId="{4FBE516C-85B3-470D-A287-9FFC9B267ED5}">
      <dgm:prSet/>
      <dgm:spPr/>
    </dgm:pt>
    <dgm:pt modelId="{575C83E6-CDAD-4C18-A9FA-BA738CABB586}" type="sibTrans" cxnId="{4FBE516C-85B3-470D-A287-9FFC9B267ED5}">
      <dgm:prSet/>
      <dgm:spPr/>
    </dgm:pt>
    <dgm:pt modelId="{479DCD42-E897-4567-AD19-50AA23CEB68C}" type="pres">
      <dgm:prSet presAssocID="{4DCCD941-93E4-4B9F-AF98-6523025E8EF0}" presName="Name0" presStyleCnt="0">
        <dgm:presLayoutVars>
          <dgm:dir/>
          <dgm:animLvl val="lvl"/>
          <dgm:resizeHandles val="exact"/>
        </dgm:presLayoutVars>
      </dgm:prSet>
      <dgm:spPr/>
    </dgm:pt>
    <dgm:pt modelId="{D9343DAA-E969-4D7D-AE01-C48C0DBB03F0}" type="pres">
      <dgm:prSet presAssocID="{C346E67C-5A27-478A-8981-4AC295889CE5}" presName="parTxOnly" presStyleLbl="node1" presStyleIdx="0" presStyleCnt="4">
        <dgm:presLayoutVars>
          <dgm:chMax val="0"/>
          <dgm:chPref val="0"/>
          <dgm:bulletEnabled val="1"/>
        </dgm:presLayoutVars>
      </dgm:prSet>
      <dgm:spPr/>
    </dgm:pt>
    <dgm:pt modelId="{B9B5A7D9-08ED-420D-95E3-E502110D6AC4}" type="pres">
      <dgm:prSet presAssocID="{E5CC4410-B4EE-4374-8C0E-0092E9F43950}" presName="parTxOnlySpace" presStyleCnt="0"/>
      <dgm:spPr/>
    </dgm:pt>
    <dgm:pt modelId="{F45495A7-CE90-48AE-944C-523A38387EC1}" type="pres">
      <dgm:prSet presAssocID="{A51667AD-BDDC-4B5C-BA30-EC63C6498402}" presName="parTxOnly" presStyleLbl="node1" presStyleIdx="1" presStyleCnt="4">
        <dgm:presLayoutVars>
          <dgm:chMax val="0"/>
          <dgm:chPref val="0"/>
          <dgm:bulletEnabled val="1"/>
        </dgm:presLayoutVars>
      </dgm:prSet>
      <dgm:spPr/>
    </dgm:pt>
    <dgm:pt modelId="{C995E2F2-ACC4-4D35-8B01-0C31E638DB53}" type="pres">
      <dgm:prSet presAssocID="{575C83E6-CDAD-4C18-A9FA-BA738CABB586}" presName="parTxOnlySpace" presStyleCnt="0"/>
      <dgm:spPr/>
    </dgm:pt>
    <dgm:pt modelId="{CBD2210E-D9BA-4B27-A164-8B1FCB57B729}" type="pres">
      <dgm:prSet presAssocID="{B091CAD4-CA24-4484-8A1B-79D099FAE50C}" presName="parTxOnly" presStyleLbl="node1" presStyleIdx="2" presStyleCnt="4">
        <dgm:presLayoutVars>
          <dgm:chMax val="0"/>
          <dgm:chPref val="0"/>
          <dgm:bulletEnabled val="1"/>
        </dgm:presLayoutVars>
      </dgm:prSet>
      <dgm:spPr/>
    </dgm:pt>
    <dgm:pt modelId="{7FF54B46-5022-424F-966F-76D989C3271A}" type="pres">
      <dgm:prSet presAssocID="{95033A6D-6054-4982-9992-DB1CA49511A4}" presName="parTxOnlySpace" presStyleCnt="0"/>
      <dgm:spPr/>
    </dgm:pt>
    <dgm:pt modelId="{032E211A-B44C-4DCF-B4B3-C6CB472076C7}" type="pres">
      <dgm:prSet presAssocID="{5EF689E1-FCC4-40D9-9CE8-9ACD85627DAA}" presName="parTxOnly" presStyleLbl="node1" presStyleIdx="3" presStyleCnt="4">
        <dgm:presLayoutVars>
          <dgm:chMax val="0"/>
          <dgm:chPref val="0"/>
          <dgm:bulletEnabled val="1"/>
        </dgm:presLayoutVars>
      </dgm:prSet>
      <dgm:spPr/>
    </dgm:pt>
  </dgm:ptLst>
  <dgm:cxnLst>
    <dgm:cxn modelId="{AE93A017-427A-49E3-8318-18F773116379}" type="presOf" srcId="{B091CAD4-CA24-4484-8A1B-79D099FAE50C}" destId="{CBD2210E-D9BA-4B27-A164-8B1FCB57B729}" srcOrd="0" destOrd="0" presId="urn:microsoft.com/office/officeart/2005/8/layout/chevron1"/>
    <dgm:cxn modelId="{3395B463-F384-4B86-9815-768B2B759D00}" type="presOf" srcId="{A51667AD-BDDC-4B5C-BA30-EC63C6498402}" destId="{F45495A7-CE90-48AE-944C-523A38387EC1}" srcOrd="0" destOrd="0" presId="urn:microsoft.com/office/officeart/2005/8/layout/chevron1"/>
    <dgm:cxn modelId="{BA921365-5BA4-426A-8C32-87ADEF2BE69B}" srcId="{4DCCD941-93E4-4B9F-AF98-6523025E8EF0}" destId="{C346E67C-5A27-478A-8981-4AC295889CE5}" srcOrd="0" destOrd="0" parTransId="{2F6C7A22-B325-4DC3-856A-077B3A5E4B06}" sibTransId="{E5CC4410-B4EE-4374-8C0E-0092E9F43950}"/>
    <dgm:cxn modelId="{4FBE516C-85B3-470D-A287-9FFC9B267ED5}" srcId="{4DCCD941-93E4-4B9F-AF98-6523025E8EF0}" destId="{A51667AD-BDDC-4B5C-BA30-EC63C6498402}" srcOrd="1" destOrd="0" parTransId="{3A10494E-779D-42B2-8AF0-499D160834F9}" sibTransId="{575C83E6-CDAD-4C18-A9FA-BA738CABB586}"/>
    <dgm:cxn modelId="{AC3B5355-A802-4790-A6A1-68152977D1F5}" type="presOf" srcId="{4DCCD941-93E4-4B9F-AF98-6523025E8EF0}" destId="{479DCD42-E897-4567-AD19-50AA23CEB68C}" srcOrd="0" destOrd="0" presId="urn:microsoft.com/office/officeart/2005/8/layout/chevron1"/>
    <dgm:cxn modelId="{035E1B59-BC1C-49F3-A527-C203C8EC915F}" srcId="{4DCCD941-93E4-4B9F-AF98-6523025E8EF0}" destId="{B091CAD4-CA24-4484-8A1B-79D099FAE50C}" srcOrd="2" destOrd="0" parTransId="{79C9CD45-853B-489A-9313-033856D7F6F1}" sibTransId="{95033A6D-6054-4982-9992-DB1CA49511A4}"/>
    <dgm:cxn modelId="{8E84CCA1-375A-4816-A306-0E6E93B3B310}" type="presOf" srcId="{C346E67C-5A27-478A-8981-4AC295889CE5}" destId="{D9343DAA-E969-4D7D-AE01-C48C0DBB03F0}" srcOrd="0" destOrd="0" presId="urn:microsoft.com/office/officeart/2005/8/layout/chevron1"/>
    <dgm:cxn modelId="{97355FD2-CAD0-48EE-96D5-8EDD28851292}" srcId="{4DCCD941-93E4-4B9F-AF98-6523025E8EF0}" destId="{5EF689E1-FCC4-40D9-9CE8-9ACD85627DAA}" srcOrd="3" destOrd="0" parTransId="{09BEDC82-F991-45A2-ABD3-098EF6271906}" sibTransId="{8D94174F-042C-47A7-822B-89D2FF35BE8F}"/>
    <dgm:cxn modelId="{D2E333E6-ED84-4666-A54E-61259D077348}" type="presOf" srcId="{5EF689E1-FCC4-40D9-9CE8-9ACD85627DAA}" destId="{032E211A-B44C-4DCF-B4B3-C6CB472076C7}" srcOrd="0" destOrd="0" presId="urn:microsoft.com/office/officeart/2005/8/layout/chevron1"/>
    <dgm:cxn modelId="{BAB4135E-3F6D-4736-8F62-F4852735F5F3}" type="presParOf" srcId="{479DCD42-E897-4567-AD19-50AA23CEB68C}" destId="{D9343DAA-E969-4D7D-AE01-C48C0DBB03F0}" srcOrd="0" destOrd="0" presId="urn:microsoft.com/office/officeart/2005/8/layout/chevron1"/>
    <dgm:cxn modelId="{0A6811E7-D5D6-49BD-8EF8-4F6A4F3BD393}" type="presParOf" srcId="{479DCD42-E897-4567-AD19-50AA23CEB68C}" destId="{B9B5A7D9-08ED-420D-95E3-E502110D6AC4}" srcOrd="1" destOrd="0" presId="urn:microsoft.com/office/officeart/2005/8/layout/chevron1"/>
    <dgm:cxn modelId="{51E6E02E-536A-40A0-A3ED-7AE3A94E6995}" type="presParOf" srcId="{479DCD42-E897-4567-AD19-50AA23CEB68C}" destId="{F45495A7-CE90-48AE-944C-523A38387EC1}" srcOrd="2" destOrd="0" presId="urn:microsoft.com/office/officeart/2005/8/layout/chevron1"/>
    <dgm:cxn modelId="{E97B8E51-D184-458E-B9EB-046F6D89CDFD}" type="presParOf" srcId="{479DCD42-E897-4567-AD19-50AA23CEB68C}" destId="{C995E2F2-ACC4-4D35-8B01-0C31E638DB53}" srcOrd="3" destOrd="0" presId="urn:microsoft.com/office/officeart/2005/8/layout/chevron1"/>
    <dgm:cxn modelId="{0E4F75B0-21AD-42A5-AF91-968B3D888515}" type="presParOf" srcId="{479DCD42-E897-4567-AD19-50AA23CEB68C}" destId="{CBD2210E-D9BA-4B27-A164-8B1FCB57B729}" srcOrd="4" destOrd="0" presId="urn:microsoft.com/office/officeart/2005/8/layout/chevron1"/>
    <dgm:cxn modelId="{6826A522-F884-4672-8D32-BD61B1F56AA2}" type="presParOf" srcId="{479DCD42-E897-4567-AD19-50AA23CEB68C}" destId="{7FF54B46-5022-424F-966F-76D989C3271A}" srcOrd="5" destOrd="0" presId="urn:microsoft.com/office/officeart/2005/8/layout/chevron1"/>
    <dgm:cxn modelId="{FEFF9BFA-CE24-4888-AFFA-A9CBB6E7A4D5}" type="presParOf" srcId="{479DCD42-E897-4567-AD19-50AA23CEB68C}" destId="{032E211A-B44C-4DCF-B4B3-C6CB472076C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FEDEBA-78F2-41A9-9ADC-A260A00CC48F}">
      <dsp:nvSpPr>
        <dsp:cNvPr id="0" name=""/>
        <dsp:cNvSpPr/>
      </dsp:nvSpPr>
      <dsp:spPr>
        <a:xfrm>
          <a:off x="2972757" y="1221"/>
          <a:ext cx="2285970" cy="2285970"/>
        </a:xfrm>
        <a:prstGeom prst="ellipse">
          <a:avLst/>
        </a:prstGeom>
        <a:gradFill rotWithShape="0">
          <a:gsLst>
            <a:gs pos="0">
              <a:schemeClr val="accent6">
                <a:hueOff val="0"/>
                <a:satOff val="0"/>
                <a:lumOff val="0"/>
                <a:alphaOff val="0"/>
                <a:tint val="80000"/>
                <a:lumMod val="105000"/>
              </a:schemeClr>
            </a:gs>
            <a:gs pos="100000">
              <a:schemeClr val="accent6">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When Xpath start with </a:t>
          </a:r>
          <a:r>
            <a:rPr lang="en-US" sz="1600" b="1" kern="1200"/>
            <a:t>html - </a:t>
          </a:r>
          <a:r>
            <a:rPr lang="en-US" sz="1600" kern="1200"/>
            <a:t> It's not reliable.</a:t>
          </a:r>
        </a:p>
      </dsp:txBody>
      <dsp:txXfrm>
        <a:off x="3307530" y="335994"/>
        <a:ext cx="1616424" cy="1616424"/>
      </dsp:txXfrm>
    </dsp:sp>
    <dsp:sp modelId="{F96EBC13-E6CF-41E2-A843-F236E958C0C6}">
      <dsp:nvSpPr>
        <dsp:cNvPr id="0" name=""/>
        <dsp:cNvSpPr/>
      </dsp:nvSpPr>
      <dsp:spPr>
        <a:xfrm rot="5400000">
          <a:off x="5447320" y="841315"/>
          <a:ext cx="800089" cy="605782"/>
        </a:xfrm>
        <a:prstGeom prst="triangle">
          <a:avLst/>
        </a:prstGeom>
        <a:gradFill rotWithShape="0">
          <a:gsLst>
            <a:gs pos="0">
              <a:schemeClr val="accent6">
                <a:tint val="60000"/>
                <a:hueOff val="0"/>
                <a:satOff val="0"/>
                <a:lumOff val="0"/>
                <a:alphaOff val="0"/>
                <a:tint val="80000"/>
                <a:lumMod val="105000"/>
              </a:schemeClr>
            </a:gs>
            <a:gs pos="100000">
              <a:schemeClr val="accent6">
                <a:tint val="60000"/>
                <a:hueOff val="0"/>
                <a:satOff val="0"/>
                <a:lumOff val="0"/>
                <a:alphaOff val="0"/>
                <a:tint val="90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A6BD1A92-45A8-4517-9FC4-64572643BB6D}">
      <dsp:nvSpPr>
        <dsp:cNvPr id="0" name=""/>
        <dsp:cNvSpPr/>
      </dsp:nvSpPr>
      <dsp:spPr>
        <a:xfrm>
          <a:off x="6401713" y="1221"/>
          <a:ext cx="2285970" cy="2285970"/>
        </a:xfrm>
        <a:prstGeom prst="ellipse">
          <a:avLst/>
        </a:prstGeom>
        <a:gradFill rotWithShape="0">
          <a:gsLst>
            <a:gs pos="0">
              <a:schemeClr val="accent6">
                <a:hueOff val="0"/>
                <a:satOff val="0"/>
                <a:lumOff val="0"/>
                <a:alphaOff val="0"/>
                <a:tint val="80000"/>
                <a:lumMod val="105000"/>
              </a:schemeClr>
            </a:gs>
            <a:gs pos="100000">
              <a:schemeClr val="accent6">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t>Solution: </a:t>
          </a:r>
          <a:r>
            <a:rPr lang="en-US" sz="1600" kern="1200"/>
            <a:t> Switch the Browser and get the reliable path.</a:t>
          </a:r>
        </a:p>
      </dsp:txBody>
      <dsp:txXfrm>
        <a:off x="6736486" y="335994"/>
        <a:ext cx="1616424" cy="16164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DA6404-C4BA-43E7-8EEE-F0FE8BF4F35B}">
      <dsp:nvSpPr>
        <dsp:cNvPr id="0" name=""/>
        <dsp:cNvSpPr/>
      </dsp:nvSpPr>
      <dsp:spPr>
        <a:xfrm>
          <a:off x="0" y="0"/>
          <a:ext cx="3723230" cy="1032317"/>
        </a:xfrm>
        <a:prstGeom prst="roundRect">
          <a:avLst>
            <a:gd name="adj" fmla="val 10000"/>
          </a:avLst>
        </a:prstGeom>
        <a:gradFill rotWithShape="0">
          <a:gsLst>
            <a:gs pos="0">
              <a:schemeClr val="accent2">
                <a:hueOff val="0"/>
                <a:satOff val="0"/>
                <a:lumOff val="0"/>
                <a:alphaOff val="0"/>
                <a:tint val="80000"/>
                <a:lumMod val="105000"/>
              </a:schemeClr>
            </a:gs>
            <a:gs pos="100000">
              <a:schemeClr val="accent2">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Why Javascript ? - Because selenium not extract the hidden element and Javascript DOM can extract hidden element (Ajax implementation).</a:t>
          </a:r>
        </a:p>
      </dsp:txBody>
      <dsp:txXfrm>
        <a:off x="30236" y="30236"/>
        <a:ext cx="2522047" cy="971845"/>
      </dsp:txXfrm>
    </dsp:sp>
    <dsp:sp modelId="{BB6F24C9-5F42-4DC1-9CE4-38C9ED8EA5BA}">
      <dsp:nvSpPr>
        <dsp:cNvPr id="0" name=""/>
        <dsp:cNvSpPr/>
      </dsp:nvSpPr>
      <dsp:spPr>
        <a:xfrm>
          <a:off x="311820" y="1220012"/>
          <a:ext cx="3723230" cy="1032317"/>
        </a:xfrm>
        <a:prstGeom prst="roundRect">
          <a:avLst>
            <a:gd name="adj" fmla="val 10000"/>
          </a:avLst>
        </a:prstGeom>
        <a:gradFill rotWithShape="0">
          <a:gsLst>
            <a:gs pos="0">
              <a:schemeClr val="accent2">
                <a:hueOff val="-1292792"/>
                <a:satOff val="-2924"/>
                <a:lumOff val="-1895"/>
                <a:alphaOff val="0"/>
                <a:tint val="80000"/>
                <a:lumMod val="105000"/>
              </a:schemeClr>
            </a:gs>
            <a:gs pos="100000">
              <a:schemeClr val="accent2">
                <a:hueOff val="-1292792"/>
                <a:satOff val="-2924"/>
                <a:lumOff val="-1895"/>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JavascriptExecutor – class in selenium which allow us to write script in java code.</a:t>
          </a:r>
        </a:p>
      </dsp:txBody>
      <dsp:txXfrm>
        <a:off x="342056" y="1250248"/>
        <a:ext cx="2679931" cy="971845"/>
      </dsp:txXfrm>
    </dsp:sp>
    <dsp:sp modelId="{0FBEAE30-2A00-4A7F-BEE5-D1DC7689D9D5}">
      <dsp:nvSpPr>
        <dsp:cNvPr id="0" name=""/>
        <dsp:cNvSpPr/>
      </dsp:nvSpPr>
      <dsp:spPr>
        <a:xfrm>
          <a:off x="618987" y="2440024"/>
          <a:ext cx="3723230" cy="1032317"/>
        </a:xfrm>
        <a:prstGeom prst="roundRect">
          <a:avLst>
            <a:gd name="adj" fmla="val 10000"/>
          </a:avLst>
        </a:prstGeom>
        <a:gradFill rotWithShape="0">
          <a:gsLst>
            <a:gs pos="0">
              <a:schemeClr val="accent2">
                <a:hueOff val="-2585584"/>
                <a:satOff val="-5847"/>
                <a:lumOff val="-3791"/>
                <a:alphaOff val="0"/>
                <a:tint val="80000"/>
                <a:lumMod val="105000"/>
              </a:schemeClr>
            </a:gs>
            <a:gs pos="100000">
              <a:schemeClr val="accent2">
                <a:hueOff val="-2585584"/>
                <a:satOff val="-5847"/>
                <a:lumOff val="-3791"/>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Simply create JavascriptExecutor object for driver and apply operations.</a:t>
          </a:r>
        </a:p>
      </dsp:txBody>
      <dsp:txXfrm>
        <a:off x="649223" y="2470260"/>
        <a:ext cx="2684585" cy="971845"/>
      </dsp:txXfrm>
    </dsp:sp>
    <dsp:sp modelId="{9D57118D-6B6E-47BF-A370-E9455397A306}">
      <dsp:nvSpPr>
        <dsp:cNvPr id="0" name=""/>
        <dsp:cNvSpPr/>
      </dsp:nvSpPr>
      <dsp:spPr>
        <a:xfrm>
          <a:off x="930807" y="3660036"/>
          <a:ext cx="3723230" cy="1032317"/>
        </a:xfrm>
        <a:prstGeom prst="roundRect">
          <a:avLst>
            <a:gd name="adj" fmla="val 10000"/>
          </a:avLst>
        </a:prstGeom>
        <a:gradFill rotWithShape="0">
          <a:gsLst>
            <a:gs pos="0">
              <a:schemeClr val="accent2">
                <a:hueOff val="-3878375"/>
                <a:satOff val="-8771"/>
                <a:lumOff val="-5686"/>
                <a:alphaOff val="0"/>
                <a:tint val="80000"/>
                <a:lumMod val="105000"/>
              </a:schemeClr>
            </a:gs>
            <a:gs pos="100000">
              <a:schemeClr val="accent2">
                <a:hueOff val="-3878375"/>
                <a:satOff val="-8771"/>
                <a:lumOff val="-5686"/>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Inspect element in </a:t>
          </a:r>
          <a:r>
            <a:rPr lang="en-US" sz="1200" kern="1200">
              <a:hlinkClick xmlns:r="http://schemas.openxmlformats.org/officeDocument/2006/relationships" r:id="rId1"/>
            </a:rPr>
            <a:t>Javascript DOM  HTML code</a:t>
          </a:r>
          <a:r>
            <a:rPr lang="en-US" sz="1200" kern="1200"/>
            <a:t>: </a:t>
          </a:r>
          <a:r>
            <a:rPr lang="en-US" sz="1200" b="1" i="1" kern="1200"/>
            <a:t>document.getElementById(\" \"). value;</a:t>
          </a:r>
          <a:endParaRPr lang="en-US" sz="1200" kern="1200"/>
        </a:p>
      </dsp:txBody>
      <dsp:txXfrm>
        <a:off x="961043" y="3690272"/>
        <a:ext cx="2679931" cy="971845"/>
      </dsp:txXfrm>
    </dsp:sp>
    <dsp:sp modelId="{5DDB23BA-B768-4BC8-A52D-A1D3557C5104}">
      <dsp:nvSpPr>
        <dsp:cNvPr id="0" name=""/>
        <dsp:cNvSpPr/>
      </dsp:nvSpPr>
      <dsp:spPr>
        <a:xfrm>
          <a:off x="3052223" y="790661"/>
          <a:ext cx="671006" cy="671006"/>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3203199" y="790661"/>
        <a:ext cx="369054" cy="504932"/>
      </dsp:txXfrm>
    </dsp:sp>
    <dsp:sp modelId="{BEE2B7B2-E286-4E28-B4EC-AAA0DD9FFE79}">
      <dsp:nvSpPr>
        <dsp:cNvPr id="0" name=""/>
        <dsp:cNvSpPr/>
      </dsp:nvSpPr>
      <dsp:spPr>
        <a:xfrm>
          <a:off x="3364044" y="2010673"/>
          <a:ext cx="671006" cy="671006"/>
        </a:xfrm>
        <a:prstGeom prst="downArrow">
          <a:avLst>
            <a:gd name="adj1" fmla="val 55000"/>
            <a:gd name="adj2" fmla="val 45000"/>
          </a:avLst>
        </a:prstGeom>
        <a:solidFill>
          <a:schemeClr val="accent2">
            <a:tint val="40000"/>
            <a:alpha val="90000"/>
            <a:hueOff val="-1618612"/>
            <a:satOff val="-5766"/>
            <a:lumOff val="-695"/>
            <a:alphaOff val="0"/>
          </a:schemeClr>
        </a:solidFill>
        <a:ln w="9525" cap="rnd" cmpd="sng" algn="ctr">
          <a:solidFill>
            <a:schemeClr val="accent2">
              <a:tint val="40000"/>
              <a:alpha val="90000"/>
              <a:hueOff val="-1618612"/>
              <a:satOff val="-5766"/>
              <a:lumOff val="-69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3515020" y="2010673"/>
        <a:ext cx="369054" cy="504932"/>
      </dsp:txXfrm>
    </dsp:sp>
    <dsp:sp modelId="{0C03587C-0008-4F50-B5B5-2B33762CFAB9}">
      <dsp:nvSpPr>
        <dsp:cNvPr id="0" name=""/>
        <dsp:cNvSpPr/>
      </dsp:nvSpPr>
      <dsp:spPr>
        <a:xfrm>
          <a:off x="3671210" y="3230685"/>
          <a:ext cx="671006" cy="671006"/>
        </a:xfrm>
        <a:prstGeom prst="downArrow">
          <a:avLst>
            <a:gd name="adj1" fmla="val 55000"/>
            <a:gd name="adj2" fmla="val 45000"/>
          </a:avLst>
        </a:prstGeom>
        <a:solidFill>
          <a:schemeClr val="accent2">
            <a:tint val="40000"/>
            <a:alpha val="90000"/>
            <a:hueOff val="-3237223"/>
            <a:satOff val="-11531"/>
            <a:lumOff val="-1390"/>
            <a:alphaOff val="0"/>
          </a:schemeClr>
        </a:solidFill>
        <a:ln w="9525" cap="rnd" cmpd="sng" algn="ctr">
          <a:solidFill>
            <a:schemeClr val="accent2">
              <a:tint val="40000"/>
              <a:alpha val="90000"/>
              <a:hueOff val="-3237223"/>
              <a:satOff val="-11531"/>
              <a:lumOff val="-139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US" sz="3100" kern="1200"/>
        </a:p>
      </dsp:txBody>
      <dsp:txXfrm>
        <a:off x="3822186" y="3230685"/>
        <a:ext cx="369054" cy="5049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343DAA-E969-4D7D-AE01-C48C0DBB03F0}">
      <dsp:nvSpPr>
        <dsp:cNvPr id="0" name=""/>
        <dsp:cNvSpPr/>
      </dsp:nvSpPr>
      <dsp:spPr>
        <a:xfrm>
          <a:off x="4968" y="2285526"/>
          <a:ext cx="2892214" cy="1156885"/>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First Identify the number of iframes.</a:t>
          </a:r>
          <a:endParaRPr lang="en-US" sz="1500" kern="1200">
            <a:solidFill>
              <a:srgbClr val="010000"/>
            </a:solidFill>
            <a:latin typeface="Century Gothic"/>
          </a:endParaRPr>
        </a:p>
      </dsp:txBody>
      <dsp:txXfrm>
        <a:off x="583411" y="2285526"/>
        <a:ext cx="1735329" cy="1156885"/>
      </dsp:txXfrm>
    </dsp:sp>
    <dsp:sp modelId="{F45495A7-CE90-48AE-944C-523A38387EC1}">
      <dsp:nvSpPr>
        <dsp:cNvPr id="0" name=""/>
        <dsp:cNvSpPr/>
      </dsp:nvSpPr>
      <dsp:spPr>
        <a:xfrm>
          <a:off x="2607961" y="2285526"/>
          <a:ext cx="2892214" cy="1156885"/>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solidFill>
                <a:srgbClr val="010000"/>
              </a:solidFill>
              <a:latin typeface="Century Gothic"/>
            </a:rPr>
            <a:t>Inspect the first iframe and inspect particular element.</a:t>
          </a:r>
        </a:p>
      </dsp:txBody>
      <dsp:txXfrm>
        <a:off x="3186404" y="2285526"/>
        <a:ext cx="1735329" cy="1156885"/>
      </dsp:txXfrm>
    </dsp:sp>
    <dsp:sp modelId="{CBD2210E-D9BA-4B27-A164-8B1FCB57B729}">
      <dsp:nvSpPr>
        <dsp:cNvPr id="0" name=""/>
        <dsp:cNvSpPr/>
      </dsp:nvSpPr>
      <dsp:spPr>
        <a:xfrm>
          <a:off x="5210954" y="2285526"/>
          <a:ext cx="2892214" cy="1156885"/>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After perform operation on that frame other frame open.</a:t>
          </a:r>
        </a:p>
      </dsp:txBody>
      <dsp:txXfrm>
        <a:off x="5789397" y="2285526"/>
        <a:ext cx="1735329" cy="1156885"/>
      </dsp:txXfrm>
    </dsp:sp>
    <dsp:sp modelId="{032E211A-B44C-4DCF-B4B3-C6CB472076C7}">
      <dsp:nvSpPr>
        <dsp:cNvPr id="0" name=""/>
        <dsp:cNvSpPr/>
      </dsp:nvSpPr>
      <dsp:spPr>
        <a:xfrm>
          <a:off x="7813947" y="2285526"/>
          <a:ext cx="2892214" cy="1156885"/>
        </a:xfrm>
        <a:prstGeom prst="chevr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In that case we need to switch frame to driver in default and then go for that frame.</a:t>
          </a:r>
        </a:p>
      </dsp:txBody>
      <dsp:txXfrm>
        <a:off x="8392390" y="2285526"/>
        <a:ext cx="1735329" cy="1156885"/>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13063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36355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7478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846CE7D5-CF57-46EF-B807-FDD0502418D4}" type="datetimeFigureOut">
              <a:rPr lang="en-US" smtClean="0"/>
              <a:t>11/20/2018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68828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483072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684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42092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6745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35363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18063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38139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3649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4179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846CE7D5-CF57-46EF-B807-FDD0502418D4}" type="datetimeFigureOut">
              <a:rPr lang="en-US" smtClean="0"/>
              <a:t>11/20/2018</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48964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846CE7D5-CF57-46EF-B807-FDD0502418D4}" type="datetimeFigureOut">
              <a:rPr lang="en-US" smtClean="0"/>
              <a:t>11/20/2018</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400503457"/>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www.guru99.com/ssl-certificate-error-handling-selenium.html"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www.guru99.com/ssl-certificate-error-handling-selenium.html"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en.wikipedia.org/wiki/Java_annotation" TargetMode="External"/><Relationship Id="rId2" Type="http://schemas.openxmlformats.org/officeDocument/2006/relationships/hyperlink" Target="https://www.guru99.com/junit-tutorial.html" TargetMode="Externa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1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www.softwaretestingmaterial.com/testng-dependencies/"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www.guru99.com/software-testing.html"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www.javahelps.com/2017/10/install-apache-maven-on-linux.html" TargetMode="External"/><Relationship Id="rId2" Type="http://schemas.openxmlformats.org/officeDocument/2006/relationships/hyperlink" Target="https://maven.apache.org/surefire/maven-surefire-plugin/index.html" TargetMode="Externa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4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maven.apache.org/guides/getting-started/maven-in-five-minutes.html"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4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hyperlink" Target="https://maven.apache.org/surefire/maven-surefire-plugin/examples/testng.html"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hyperlink" Target="https://websiteforstudents.com/install-jenkins-on-ubuntu-16-04-17-10-18-04-lts-server/" TargetMode="External"/><Relationship Id="rId2" Type="http://schemas.openxmlformats.org/officeDocument/2006/relationships/hyperlink" Target="https://jenkins.io/"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hyperlink" Target="https://www.guru99.com/cucumber-basics.html" TargetMode="Externa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hyperlink" Target="https://www.guru99.com/gherkin-test-cucumber.html"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hyperlink" Target="https://www.guru99.com/software-testing.html" TargetMode="Externa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seleniumhq.github.io/selenium/docs/api/java/org/openqa/selenium/remote/RemoteWebDriver.html" TargetMode="External"/><Relationship Id="rId3" Type="http://schemas.openxmlformats.org/officeDocument/2006/relationships/hyperlink" Target="https://seleniumhq.github.io/selenium/docs/api/java/org/openqa/selenium/edge/EdgeDriver.html" TargetMode="External"/><Relationship Id="rId7" Type="http://schemas.openxmlformats.org/officeDocument/2006/relationships/hyperlink" Target="https://seleniumhq.github.io/selenium/docs/api/java/org/openqa/selenium/opera/OperaDriver.html" TargetMode="External"/><Relationship Id="rId2" Type="http://schemas.openxmlformats.org/officeDocument/2006/relationships/hyperlink" Target="https://seleniumhq.github.io/selenium/docs/api/java/org/openqa/selenium/chrome/ChromeDriver.html" TargetMode="External"/><Relationship Id="rId1" Type="http://schemas.openxmlformats.org/officeDocument/2006/relationships/slideLayout" Target="../slideLayouts/slideLayout2.xml"/><Relationship Id="rId6" Type="http://schemas.openxmlformats.org/officeDocument/2006/relationships/hyperlink" Target="https://seleniumhq.github.io/selenium/docs/api/java/org/openqa/selenium/ie/InternetExplorerDriver.html" TargetMode="External"/><Relationship Id="rId5" Type="http://schemas.openxmlformats.org/officeDocument/2006/relationships/hyperlink" Target="https://seleniumhq.github.io/selenium/docs/api/java/org/openqa/selenium/firefox/FirefoxDriver.html" TargetMode="External"/><Relationship Id="rId10" Type="http://schemas.openxmlformats.org/officeDocument/2006/relationships/image" Target="../media/image5.png"/><Relationship Id="rId4" Type="http://schemas.openxmlformats.org/officeDocument/2006/relationships/hyperlink" Target="https://seleniumhq.github.io/selenium/docs/api/java/org/openqa/selenium/support/events/EventFiringWebDriver.html" TargetMode="External"/><Relationship Id="rId9" Type="http://schemas.openxmlformats.org/officeDocument/2006/relationships/hyperlink" Target="https://seleniumhq.github.io/selenium/docs/api/java/org/openqa/selenium/safari/SafariDriver.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demo.guru99.com/test/delete_customer.php" TargetMode="Externa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hyperlink" Target="http://www.makemytrip.com"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www.makemytrip.com/"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www.testingexcellence.com/webdriver-explicit-implicit-fluent-wait/"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9" descr="A close up of a sign&#10;&#10;Description generated with high confidence">
            <a:extLst>
              <a:ext uri="{FF2B5EF4-FFF2-40B4-BE49-F238E27FC236}">
                <a16:creationId xmlns:a16="http://schemas.microsoft.com/office/drawing/2014/main" id="{1D6B1330-E240-4C01-BD97-53CC29CCA6D9}"/>
              </a:ext>
            </a:extLst>
          </p:cNvPr>
          <p:cNvPicPr>
            <a:picLocks noChangeAspect="1"/>
          </p:cNvPicPr>
          <p:nvPr/>
        </p:nvPicPr>
        <p:blipFill rotWithShape="1">
          <a:blip r:embed="rId2"/>
          <a:srcRect t="5917" b="13976"/>
          <a:stretch/>
        </p:blipFill>
        <p:spPr>
          <a:xfrm>
            <a:off x="-1" y="-1"/>
            <a:ext cx="12192001" cy="4883281"/>
          </a:xfrm>
          <a:prstGeom prst="rect">
            <a:avLst/>
          </a:prstGeom>
        </p:spPr>
      </p:pic>
      <p:sp>
        <p:nvSpPr>
          <p:cNvPr id="2" name="Title 1"/>
          <p:cNvSpPr>
            <a:spLocks noGrp="1"/>
          </p:cNvSpPr>
          <p:nvPr>
            <p:ph type="ctrTitle"/>
          </p:nvPr>
        </p:nvSpPr>
        <p:spPr>
          <a:xfrm>
            <a:off x="812788" y="4895558"/>
            <a:ext cx="10572000" cy="779529"/>
          </a:xfrm>
        </p:spPr>
        <p:txBody>
          <a:bodyPr>
            <a:normAutofit/>
          </a:bodyPr>
          <a:lstStyle/>
          <a:p>
            <a:pPr algn="ctr"/>
            <a:r>
              <a:rPr lang="en-US" sz="4000"/>
              <a:t>Selenium WebDriver - Tutorial</a:t>
            </a: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5B2D5-A6F8-4D5A-9684-98765CC463BB}"/>
              </a:ext>
            </a:extLst>
          </p:cNvPr>
          <p:cNvSpPr>
            <a:spLocks noGrp="1"/>
          </p:cNvSpPr>
          <p:nvPr>
            <p:ph type="title"/>
          </p:nvPr>
        </p:nvSpPr>
        <p:spPr>
          <a:xfrm>
            <a:off x="868456" y="5176569"/>
            <a:ext cx="4172066" cy="970450"/>
          </a:xfrm>
        </p:spPr>
        <p:txBody>
          <a:bodyPr anchor="ctr">
            <a:normAutofit/>
          </a:bodyPr>
          <a:lstStyle/>
          <a:p>
            <a:r>
              <a:rPr lang="en-US" sz="2400">
                <a:solidFill>
                  <a:schemeClr val="tx1"/>
                </a:solidFill>
              </a:rPr>
              <a:t>Basic Selenium Methods– Close &amp; Quit Browser</a:t>
            </a:r>
            <a:endParaRPr lang="en-US" sz="2400" b="0">
              <a:solidFill>
                <a:schemeClr val="tx1"/>
              </a:solidFill>
            </a:endParaRPr>
          </a:p>
        </p:txBody>
      </p:sp>
      <p:sp>
        <p:nvSpPr>
          <p:cNvPr id="3" name="Content Placeholder 2">
            <a:extLst>
              <a:ext uri="{FF2B5EF4-FFF2-40B4-BE49-F238E27FC236}">
                <a16:creationId xmlns:a16="http://schemas.microsoft.com/office/drawing/2014/main" id="{54C4EDDC-3152-456D-9739-30F512B1151B}"/>
              </a:ext>
            </a:extLst>
          </p:cNvPr>
          <p:cNvSpPr>
            <a:spLocks noGrp="1"/>
          </p:cNvSpPr>
          <p:nvPr>
            <p:ph idx="1"/>
          </p:nvPr>
        </p:nvSpPr>
        <p:spPr>
          <a:xfrm>
            <a:off x="5344886" y="5176569"/>
            <a:ext cx="6028400" cy="970450"/>
          </a:xfrm>
        </p:spPr>
        <p:txBody>
          <a:bodyPr>
            <a:normAutofit/>
          </a:bodyPr>
          <a:lstStyle/>
          <a:p>
            <a:pPr>
              <a:lnSpc>
                <a:spcPct val="90000"/>
              </a:lnSpc>
            </a:pPr>
            <a:r>
              <a:rPr lang="en-US" sz="1500"/>
              <a:t>After execution of test on browser, close the browser.</a:t>
            </a:r>
          </a:p>
          <a:p>
            <a:pPr>
              <a:lnSpc>
                <a:spcPct val="90000"/>
              </a:lnSpc>
              <a:buFont typeface="Arial"/>
              <a:buChar char="•"/>
            </a:pPr>
            <a:r>
              <a:rPr lang="en-US" sz="1500">
                <a:highlight>
                  <a:srgbClr val="800080"/>
                </a:highlight>
              </a:rPr>
              <a:t>driver.close();</a:t>
            </a:r>
          </a:p>
          <a:p>
            <a:pPr>
              <a:lnSpc>
                <a:spcPct val="90000"/>
              </a:lnSpc>
              <a:buFont typeface="Arial"/>
              <a:buChar char="•"/>
            </a:pPr>
            <a:r>
              <a:rPr lang="en-US" sz="1500">
                <a:highlight>
                  <a:srgbClr val="800080"/>
                </a:highlight>
              </a:rPr>
              <a:t>driver.quit();</a:t>
            </a:r>
            <a:endParaRPr lang="en-US" sz="1500"/>
          </a:p>
        </p:txBody>
      </p:sp>
      <p:pic>
        <p:nvPicPr>
          <p:cNvPr id="4" name="Picture 4" descr="A screenshot of a social media post&#10;&#10;Description generated with very high confidence">
            <a:extLst>
              <a:ext uri="{FF2B5EF4-FFF2-40B4-BE49-F238E27FC236}">
                <a16:creationId xmlns:a16="http://schemas.microsoft.com/office/drawing/2014/main" id="{0C3D9737-2351-4AF9-9304-72A297A54B46}"/>
              </a:ext>
            </a:extLst>
          </p:cNvPr>
          <p:cNvPicPr>
            <a:picLocks noChangeAspect="1"/>
          </p:cNvPicPr>
          <p:nvPr/>
        </p:nvPicPr>
        <p:blipFill>
          <a:blip r:embed="rId2"/>
          <a:stretch>
            <a:fillRect/>
          </a:stretch>
        </p:blipFill>
        <p:spPr>
          <a:xfrm>
            <a:off x="111785" y="183671"/>
            <a:ext cx="11916796" cy="4491658"/>
          </a:xfrm>
          <a:prstGeom prst="roundRect">
            <a:avLst>
              <a:gd name="adj" fmla="val 3876"/>
            </a:avLst>
          </a:prstGeom>
          <a:ln>
            <a:solidFill>
              <a:schemeClr val="accent1"/>
            </a:solidFill>
          </a:ln>
          <a:effectLst/>
        </p:spPr>
      </p:pic>
      <p:sp>
        <p:nvSpPr>
          <p:cNvPr id="6" name="Explosion: 14 Points 5">
            <a:extLst>
              <a:ext uri="{FF2B5EF4-FFF2-40B4-BE49-F238E27FC236}">
                <a16:creationId xmlns:a16="http://schemas.microsoft.com/office/drawing/2014/main" id="{F159C8B5-52EC-4D10-B395-A2ABD664D0CC}"/>
              </a:ext>
            </a:extLst>
          </p:cNvPr>
          <p:cNvSpPr/>
          <p:nvPr/>
        </p:nvSpPr>
        <p:spPr>
          <a:xfrm>
            <a:off x="5495026" y="2504536"/>
            <a:ext cx="6133380" cy="216522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highlight>
                  <a:srgbClr val="800080"/>
                </a:highlight>
              </a:rPr>
              <a:t>close() vs quit (): Close method close the particular bowser which related to test where as quit method close all the open browsers.</a:t>
            </a:r>
          </a:p>
        </p:txBody>
      </p:sp>
    </p:spTree>
    <p:extLst>
      <p:ext uri="{BB962C8B-B14F-4D97-AF65-F5344CB8AC3E}">
        <p14:creationId xmlns:p14="http://schemas.microsoft.com/office/powerpoint/2010/main" val="585370913"/>
      </p:ext>
    </p:extLst>
  </p:cSld>
  <p:clrMapOvr>
    <a:overrideClrMapping bg1="lt1" tx1="dk1" bg2="lt2" tx2="dk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AutoNum type="arabicPeriod"/>
            </a:pPr>
            <a:endParaRPr lang="en-US"/>
          </a:p>
        </p:txBody>
      </p:sp>
      <p:sp>
        <p:nvSpPr>
          <p:cNvPr id="11"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5ECDF95-56D0-4326-BD1D-CB81F4BFDB80}"/>
              </a:ext>
            </a:extLst>
          </p:cNvPr>
          <p:cNvSpPr>
            <a:spLocks noGrp="1"/>
          </p:cNvSpPr>
          <p:nvPr>
            <p:ph type="title"/>
          </p:nvPr>
        </p:nvSpPr>
        <p:spPr>
          <a:xfrm>
            <a:off x="8164749" y="457201"/>
            <a:ext cx="3575737" cy="1332688"/>
          </a:xfrm>
        </p:spPr>
        <p:txBody>
          <a:bodyPr anchor="b">
            <a:normAutofit/>
          </a:bodyPr>
          <a:lstStyle/>
          <a:p>
            <a:pPr algn="ctr"/>
            <a:r>
              <a:rPr lang="en-US" sz="3200">
                <a:solidFill>
                  <a:srgbClr val="FFFFFF"/>
                </a:solidFill>
              </a:rPr>
              <a:t>Exercise #3</a:t>
            </a:r>
            <a:endParaRPr lang="en-US" sz="3200" b="0">
              <a:solidFill>
                <a:srgbClr val="FFFFFF"/>
              </a:solidFill>
            </a:endParaRPr>
          </a:p>
        </p:txBody>
      </p:sp>
      <p:pic>
        <p:nvPicPr>
          <p:cNvPr id="4" name="Picture 4" descr="A screenshot of a cell phone&#10;&#10;Description generated with very high confidence">
            <a:extLst>
              <a:ext uri="{FF2B5EF4-FFF2-40B4-BE49-F238E27FC236}">
                <a16:creationId xmlns:a16="http://schemas.microsoft.com/office/drawing/2014/main" id="{70268E08-9FA8-44AC-9635-F68ACD337F85}"/>
              </a:ext>
            </a:extLst>
          </p:cNvPr>
          <p:cNvPicPr>
            <a:picLocks noChangeAspect="1"/>
          </p:cNvPicPr>
          <p:nvPr/>
        </p:nvPicPr>
        <p:blipFill rotWithShape="1">
          <a:blip r:embed="rId2"/>
          <a:srcRect t="455" r="65039" b="455"/>
          <a:stretch/>
        </p:blipFill>
        <p:spPr>
          <a:xfrm>
            <a:off x="277055" y="325491"/>
            <a:ext cx="3737385" cy="4194183"/>
          </a:xfrm>
          <a:prstGeom prst="roundRect">
            <a:avLst>
              <a:gd name="adj" fmla="val 3876"/>
            </a:avLst>
          </a:prstGeom>
          <a:ln>
            <a:solidFill>
              <a:schemeClr val="accent1"/>
            </a:solidFill>
          </a:ln>
          <a:effectLst/>
        </p:spPr>
      </p:pic>
      <p:sp>
        <p:nvSpPr>
          <p:cNvPr id="3" name="Content Placeholder 2">
            <a:extLst>
              <a:ext uri="{FF2B5EF4-FFF2-40B4-BE49-F238E27FC236}">
                <a16:creationId xmlns:a16="http://schemas.microsoft.com/office/drawing/2014/main" id="{68FBF120-EB58-46CC-9ACE-54D2B1801EDA}"/>
              </a:ext>
            </a:extLst>
          </p:cNvPr>
          <p:cNvSpPr>
            <a:spLocks noGrp="1"/>
          </p:cNvSpPr>
          <p:nvPr>
            <p:ph idx="1"/>
          </p:nvPr>
        </p:nvSpPr>
        <p:spPr>
          <a:xfrm>
            <a:off x="8164749" y="2024743"/>
            <a:ext cx="3575737" cy="4016619"/>
          </a:xfrm>
        </p:spPr>
        <p:txBody>
          <a:bodyPr>
            <a:normAutofit fontScale="92500"/>
          </a:bodyPr>
          <a:lstStyle/>
          <a:p>
            <a:pPr>
              <a:buAutoNum type="arabicPeriod"/>
            </a:pPr>
            <a:r>
              <a:rPr lang="en-US" sz="1600">
                <a:solidFill>
                  <a:srgbClr val="FFFFFF"/>
                </a:solidFill>
                <a:latin typeface="Century Gothic"/>
                <a:cs typeface="Calibri"/>
              </a:rPr>
              <a:t>Count links in particular columns.</a:t>
            </a:r>
            <a:endParaRPr lang="en-US" sz="1600">
              <a:solidFill>
                <a:srgbClr val="FFFFFF"/>
              </a:solidFill>
            </a:endParaRPr>
          </a:p>
          <a:p>
            <a:pPr>
              <a:buAutoNum type="arabicPeriod"/>
            </a:pPr>
            <a:r>
              <a:rPr lang="en-US" sz="1600">
                <a:solidFill>
                  <a:srgbClr val="FFFFFF"/>
                </a:solidFill>
                <a:latin typeface="Century Gothic"/>
                <a:cs typeface="Calibri"/>
              </a:rPr>
              <a:t>Check all the links are open or not.</a:t>
            </a:r>
            <a:endParaRPr lang="en-US" sz="1600">
              <a:solidFill>
                <a:srgbClr val="FFFFFF"/>
              </a:solidFill>
            </a:endParaRPr>
          </a:p>
          <a:p>
            <a:pPr marL="0" indent="0">
              <a:buNone/>
            </a:pPr>
            <a:r>
              <a:rPr lang="en-US" sz="1600">
                <a:solidFill>
                  <a:srgbClr val="FFFFFF"/>
                </a:solidFill>
                <a:latin typeface="Century Gothic"/>
                <a:cs typeface="Calibri"/>
              </a:rPr>
              <a:t>(</a:t>
            </a:r>
            <a:r>
              <a:rPr lang="en-US" sz="1600" b="1">
                <a:solidFill>
                  <a:srgbClr val="FFFFFF"/>
                </a:solidFill>
                <a:latin typeface="Century Gothic"/>
                <a:cs typeface="Calibri"/>
              </a:rPr>
              <a:t>Remember:  </a:t>
            </a:r>
            <a:r>
              <a:rPr lang="en-US" sz="1600">
                <a:solidFill>
                  <a:srgbClr val="FFFFFF"/>
                </a:solidFill>
                <a:latin typeface="Century Gothic"/>
                <a:cs typeface="Calibri"/>
              </a:rPr>
              <a:t>When you click on link, that link open at same page not in new tab or window).How to </a:t>
            </a:r>
            <a:r>
              <a:rPr lang="en-US" sz="1600">
                <a:solidFill>
                  <a:srgbClr val="FFFFFF"/>
                </a:solidFill>
              </a:rPr>
              <a:t>open links in separate tab ?</a:t>
            </a:r>
          </a:p>
          <a:p>
            <a:pPr>
              <a:buFont typeface="Courier New" charset="2"/>
              <a:buChar char="o"/>
            </a:pPr>
            <a:r>
              <a:rPr lang="en-US">
                <a:solidFill>
                  <a:schemeClr val="bg1"/>
                </a:solidFill>
              </a:rPr>
              <a:t>When we apply </a:t>
            </a:r>
            <a:r>
              <a:rPr lang="en-US" b="1" err="1">
                <a:solidFill>
                  <a:schemeClr val="bg1"/>
                </a:solidFill>
              </a:rPr>
              <a:t>Ctrl+Click</a:t>
            </a:r>
            <a:r>
              <a:rPr lang="en-US" b="1">
                <a:solidFill>
                  <a:schemeClr val="bg1"/>
                </a:solidFill>
              </a:rPr>
              <a:t>/Enter</a:t>
            </a:r>
            <a:r>
              <a:rPr lang="en-US">
                <a:solidFill>
                  <a:schemeClr val="bg1"/>
                </a:solidFill>
              </a:rPr>
              <a:t> any link it will always open in new tab.</a:t>
            </a:r>
          </a:p>
          <a:p>
            <a:pPr>
              <a:buFont typeface="Courier New" charset="2"/>
              <a:buChar char="o"/>
            </a:pPr>
            <a:r>
              <a:rPr lang="en-US">
                <a:solidFill>
                  <a:schemeClr val="bg1"/>
                </a:solidFill>
              </a:rPr>
              <a:t>And always use </a:t>
            </a:r>
            <a:r>
              <a:rPr lang="en-US" b="1" err="1">
                <a:solidFill>
                  <a:schemeClr val="bg1"/>
                </a:solidFill>
              </a:rPr>
              <a:t>sendKeys</a:t>
            </a:r>
            <a:r>
              <a:rPr lang="en-US" b="1">
                <a:solidFill>
                  <a:schemeClr val="bg1"/>
                </a:solidFill>
              </a:rPr>
              <a:t>()</a:t>
            </a:r>
            <a:r>
              <a:rPr lang="en-US">
                <a:solidFill>
                  <a:schemeClr val="bg1"/>
                </a:solidFill>
              </a:rPr>
              <a:t> method for </a:t>
            </a:r>
            <a:r>
              <a:rPr lang="en-US" err="1">
                <a:solidFill>
                  <a:schemeClr val="bg1"/>
                </a:solidFill>
              </a:rPr>
              <a:t>keyboad</a:t>
            </a:r>
            <a:r>
              <a:rPr lang="en-US">
                <a:solidFill>
                  <a:schemeClr val="bg1"/>
                </a:solidFill>
              </a:rPr>
              <a:t> operations instead of click.</a:t>
            </a:r>
          </a:p>
        </p:txBody>
      </p:sp>
      <p:sp>
        <p:nvSpPr>
          <p:cNvPr id="6" name="Oval 5">
            <a:extLst>
              <a:ext uri="{FF2B5EF4-FFF2-40B4-BE49-F238E27FC236}">
                <a16:creationId xmlns:a16="http://schemas.microsoft.com/office/drawing/2014/main" id="{1E76208A-1F4A-4B4D-ADCE-8D61C406D21D}"/>
              </a:ext>
            </a:extLst>
          </p:cNvPr>
          <p:cNvSpPr/>
          <p:nvPr/>
        </p:nvSpPr>
        <p:spPr>
          <a:xfrm>
            <a:off x="2677064" y="1958196"/>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1</a:t>
            </a:r>
            <a:endParaRPr lang="en-US"/>
          </a:p>
        </p:txBody>
      </p:sp>
      <p:pic>
        <p:nvPicPr>
          <p:cNvPr id="7" name="Picture 7" descr="A screenshot of a cell phone&#10;&#10;Description generated with very high confidence">
            <a:extLst>
              <a:ext uri="{FF2B5EF4-FFF2-40B4-BE49-F238E27FC236}">
                <a16:creationId xmlns:a16="http://schemas.microsoft.com/office/drawing/2014/main" id="{F72677B7-397D-4170-94AD-63E8A37879E2}"/>
              </a:ext>
            </a:extLst>
          </p:cNvPr>
          <p:cNvPicPr>
            <a:picLocks noChangeAspect="1"/>
          </p:cNvPicPr>
          <p:nvPr/>
        </p:nvPicPr>
        <p:blipFill>
          <a:blip r:embed="rId3"/>
          <a:stretch>
            <a:fillRect/>
          </a:stretch>
        </p:blipFill>
        <p:spPr>
          <a:xfrm>
            <a:off x="4305196" y="322054"/>
            <a:ext cx="3078399" cy="4172308"/>
          </a:xfrm>
          <a:prstGeom prst="rect">
            <a:avLst/>
          </a:prstGeom>
        </p:spPr>
      </p:pic>
      <p:sp>
        <p:nvSpPr>
          <p:cNvPr id="12" name="Oval 11">
            <a:extLst>
              <a:ext uri="{FF2B5EF4-FFF2-40B4-BE49-F238E27FC236}">
                <a16:creationId xmlns:a16="http://schemas.microsoft.com/office/drawing/2014/main" id="{24E9BC06-DF50-4B66-9F12-A70250E5B0FF}"/>
              </a:ext>
            </a:extLst>
          </p:cNvPr>
          <p:cNvSpPr/>
          <p:nvPr/>
        </p:nvSpPr>
        <p:spPr>
          <a:xfrm>
            <a:off x="5955101" y="2073214"/>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2</a:t>
            </a:r>
          </a:p>
        </p:txBody>
      </p:sp>
    </p:spTree>
    <p:extLst>
      <p:ext uri="{BB962C8B-B14F-4D97-AF65-F5344CB8AC3E}">
        <p14:creationId xmlns:p14="http://schemas.microsoft.com/office/powerpoint/2010/main" val="998420506"/>
      </p:ext>
    </p:extLst>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6128E-7D1A-41F3-B34D-6FE4C631A5E4}"/>
              </a:ext>
            </a:extLst>
          </p:cNvPr>
          <p:cNvSpPr>
            <a:spLocks noGrp="1"/>
          </p:cNvSpPr>
          <p:nvPr>
            <p:ph type="title"/>
          </p:nvPr>
        </p:nvSpPr>
        <p:spPr/>
        <p:txBody>
          <a:bodyPr/>
          <a:lstStyle/>
          <a:p>
            <a:pPr algn="ctr"/>
            <a:r>
              <a:rPr lang="en-US">
                <a:solidFill>
                  <a:srgbClr val="FFFFFF"/>
                </a:solidFill>
              </a:rPr>
              <a:t>Exercise #3 - Code</a:t>
            </a:r>
            <a:endParaRPr lang="en-US" b="0"/>
          </a:p>
        </p:txBody>
      </p:sp>
      <p:pic>
        <p:nvPicPr>
          <p:cNvPr id="4" name="Picture 4" descr="A screenshot of a social media post&#10;&#10;Description generated with very high confidence">
            <a:extLst>
              <a:ext uri="{FF2B5EF4-FFF2-40B4-BE49-F238E27FC236}">
                <a16:creationId xmlns:a16="http://schemas.microsoft.com/office/drawing/2014/main" id="{15E635A7-2630-4EEA-85D1-032358AA2057}"/>
              </a:ext>
            </a:extLst>
          </p:cNvPr>
          <p:cNvPicPr>
            <a:picLocks noGrp="1" noChangeAspect="1"/>
          </p:cNvPicPr>
          <p:nvPr>
            <p:ph idx="1"/>
          </p:nvPr>
        </p:nvPicPr>
        <p:blipFill>
          <a:blip r:embed="rId2"/>
          <a:stretch>
            <a:fillRect/>
          </a:stretch>
        </p:blipFill>
        <p:spPr>
          <a:xfrm>
            <a:off x="5337" y="1905986"/>
            <a:ext cx="12181325" cy="4944849"/>
          </a:xfrm>
          <a:prstGeom prst="rect">
            <a:avLst/>
          </a:prstGeom>
        </p:spPr>
      </p:pic>
    </p:spTree>
    <p:extLst>
      <p:ext uri="{BB962C8B-B14F-4D97-AF65-F5344CB8AC3E}">
        <p14:creationId xmlns:p14="http://schemas.microsoft.com/office/powerpoint/2010/main" val="41623924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8B428-7877-4F3B-A682-CCC34073486F}"/>
              </a:ext>
            </a:extLst>
          </p:cNvPr>
          <p:cNvSpPr>
            <a:spLocks noGrp="1"/>
          </p:cNvSpPr>
          <p:nvPr>
            <p:ph type="title"/>
          </p:nvPr>
        </p:nvSpPr>
        <p:spPr>
          <a:xfrm>
            <a:off x="1313208" y="375301"/>
            <a:ext cx="10571998" cy="294715"/>
          </a:xfrm>
        </p:spPr>
        <p:txBody>
          <a:bodyPr/>
          <a:lstStyle/>
          <a:p>
            <a:r>
              <a:rPr lang="en-US" sz="2800"/>
              <a:t>Exercise# 3 – Get Title Of All Open Tabs in Previous Task</a:t>
            </a:r>
          </a:p>
        </p:txBody>
      </p:sp>
      <p:pic>
        <p:nvPicPr>
          <p:cNvPr id="5" name="Picture 5" descr="A screenshot of a social media post&#10;&#10;Description generated with very high confidence">
            <a:extLst>
              <a:ext uri="{FF2B5EF4-FFF2-40B4-BE49-F238E27FC236}">
                <a16:creationId xmlns:a16="http://schemas.microsoft.com/office/drawing/2014/main" id="{0DC5CDDA-520C-4B0A-9822-80E896750AFC}"/>
              </a:ext>
            </a:extLst>
          </p:cNvPr>
          <p:cNvPicPr>
            <a:picLocks noGrp="1" noChangeAspect="1"/>
          </p:cNvPicPr>
          <p:nvPr>
            <p:ph idx="1"/>
          </p:nvPr>
        </p:nvPicPr>
        <p:blipFill>
          <a:blip r:embed="rId2"/>
          <a:stretch>
            <a:fillRect/>
          </a:stretch>
        </p:blipFill>
        <p:spPr>
          <a:xfrm>
            <a:off x="-2466" y="683911"/>
            <a:ext cx="12196929" cy="6166924"/>
          </a:xfrm>
          <a:prstGeom prst="rect">
            <a:avLst/>
          </a:prstGeom>
        </p:spPr>
      </p:pic>
      <p:sp>
        <p:nvSpPr>
          <p:cNvPr id="11" name="Explosion: 14 Points 10">
            <a:extLst>
              <a:ext uri="{FF2B5EF4-FFF2-40B4-BE49-F238E27FC236}">
                <a16:creationId xmlns:a16="http://schemas.microsoft.com/office/drawing/2014/main" id="{A47FFD3B-2D84-4EED-8E12-F022B2D0C599}"/>
              </a:ext>
            </a:extLst>
          </p:cNvPr>
          <p:cNvSpPr/>
          <p:nvPr/>
        </p:nvSpPr>
        <p:spPr>
          <a:xfrm rot="300000">
            <a:off x="6947138" y="4028535"/>
            <a:ext cx="4839419" cy="3042249"/>
          </a:xfrm>
          <a:prstGeom prst="irregularSeal2">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spcBef>
                <a:spcPct val="20000"/>
              </a:spcBef>
              <a:spcAft>
                <a:spcPts val="600"/>
              </a:spcAft>
              <a:buChar char="•"/>
            </a:pPr>
            <a:r>
              <a:rPr lang="en-US" sz="1200" b="1" err="1">
                <a:solidFill>
                  <a:schemeClr val="bg1"/>
                </a:solidFill>
                <a:highlight>
                  <a:srgbClr val="FFFF00"/>
                </a:highlight>
              </a:rPr>
              <a:t>hasnext</a:t>
            </a:r>
            <a:r>
              <a:rPr lang="en-US" sz="1200" b="1">
                <a:solidFill>
                  <a:schemeClr val="bg1"/>
                </a:solidFill>
                <a:highlight>
                  <a:srgbClr val="FFFF00"/>
                </a:highlight>
              </a:rPr>
              <a:t>()-</a:t>
            </a:r>
            <a:r>
              <a:rPr lang="en-US" sz="1200" b="1">
                <a:solidFill>
                  <a:schemeClr val="bg1"/>
                </a:solidFill>
              </a:rPr>
              <a:t> Tells us whether next index is present or not.</a:t>
            </a:r>
          </a:p>
          <a:p>
            <a:pPr marL="342900" indent="-342900">
              <a:spcBef>
                <a:spcPct val="20000"/>
              </a:spcBef>
              <a:spcAft>
                <a:spcPts val="600"/>
              </a:spcAft>
              <a:buChar char="•"/>
            </a:pPr>
            <a:r>
              <a:rPr lang="en-US" sz="1200" b="1">
                <a:solidFill>
                  <a:schemeClr val="bg1"/>
                </a:solidFill>
                <a:highlight>
                  <a:srgbClr val="FFFF00"/>
                </a:highlight>
              </a:rPr>
              <a:t>next() </a:t>
            </a:r>
            <a:r>
              <a:rPr lang="en-US" sz="1200" b="1">
                <a:solidFill>
                  <a:schemeClr val="bg1"/>
                </a:solidFill>
              </a:rPr>
              <a:t>- It actually move to next</a:t>
            </a:r>
          </a:p>
        </p:txBody>
      </p:sp>
    </p:spTree>
    <p:extLst>
      <p:ext uri="{BB962C8B-B14F-4D97-AF65-F5344CB8AC3E}">
        <p14:creationId xmlns:p14="http://schemas.microsoft.com/office/powerpoint/2010/main" val="37318272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8BDC-0564-44D9-88BC-750DE197EA55}"/>
              </a:ext>
            </a:extLst>
          </p:cNvPr>
          <p:cNvSpPr>
            <a:spLocks noGrp="1"/>
          </p:cNvSpPr>
          <p:nvPr>
            <p:ph type="title"/>
          </p:nvPr>
        </p:nvSpPr>
        <p:spPr>
          <a:xfrm>
            <a:off x="810000" y="447188"/>
            <a:ext cx="10571998" cy="265960"/>
          </a:xfrm>
        </p:spPr>
        <p:txBody>
          <a:bodyPr/>
          <a:lstStyle/>
          <a:p>
            <a:pPr algn="ctr"/>
            <a:r>
              <a:rPr lang="en-US"/>
              <a:t>Handling Calendar UI - Code</a:t>
            </a:r>
          </a:p>
        </p:txBody>
      </p:sp>
      <p:pic>
        <p:nvPicPr>
          <p:cNvPr id="4" name="Picture 4" descr="A screenshot of a social media post&#10;&#10;Description generated with very high confidence">
            <a:extLst>
              <a:ext uri="{FF2B5EF4-FFF2-40B4-BE49-F238E27FC236}">
                <a16:creationId xmlns:a16="http://schemas.microsoft.com/office/drawing/2014/main" id="{163C6EAA-9F21-4FDE-843A-EC5DAEA476E2}"/>
              </a:ext>
            </a:extLst>
          </p:cNvPr>
          <p:cNvPicPr>
            <a:picLocks noGrp="1" noChangeAspect="1"/>
          </p:cNvPicPr>
          <p:nvPr>
            <p:ph idx="1"/>
          </p:nvPr>
        </p:nvPicPr>
        <p:blipFill>
          <a:blip r:embed="rId2"/>
          <a:stretch>
            <a:fillRect/>
          </a:stretch>
        </p:blipFill>
        <p:spPr>
          <a:xfrm>
            <a:off x="872" y="712666"/>
            <a:ext cx="12190253" cy="6037528"/>
          </a:xfrm>
          <a:prstGeom prst="rect">
            <a:avLst/>
          </a:prstGeom>
        </p:spPr>
      </p:pic>
    </p:spTree>
    <p:extLst>
      <p:ext uri="{BB962C8B-B14F-4D97-AF65-F5344CB8AC3E}">
        <p14:creationId xmlns:p14="http://schemas.microsoft.com/office/powerpoint/2010/main" val="33978410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BB0C7-6474-4F35-A88A-639902358FBF}"/>
              </a:ext>
            </a:extLst>
          </p:cNvPr>
          <p:cNvSpPr>
            <a:spLocks noGrp="1"/>
          </p:cNvSpPr>
          <p:nvPr>
            <p:ph type="title"/>
          </p:nvPr>
        </p:nvSpPr>
        <p:spPr>
          <a:xfrm>
            <a:off x="810000" y="447188"/>
            <a:ext cx="10571998" cy="970450"/>
          </a:xfrm>
        </p:spPr>
        <p:txBody>
          <a:bodyPr>
            <a:normAutofit/>
          </a:bodyPr>
          <a:lstStyle/>
          <a:p>
            <a:pPr algn="ctr"/>
            <a:r>
              <a:rPr lang="en-US"/>
              <a:t>Handle Table Grids</a:t>
            </a:r>
          </a:p>
        </p:txBody>
      </p:sp>
      <p:sp>
        <p:nvSpPr>
          <p:cNvPr id="3" name="Content Placeholder 2">
            <a:extLst>
              <a:ext uri="{FF2B5EF4-FFF2-40B4-BE49-F238E27FC236}">
                <a16:creationId xmlns:a16="http://schemas.microsoft.com/office/drawing/2014/main" id="{D0AF3BA7-E539-4536-818C-50E26025AA3D}"/>
              </a:ext>
            </a:extLst>
          </p:cNvPr>
          <p:cNvSpPr>
            <a:spLocks noGrp="1"/>
          </p:cNvSpPr>
          <p:nvPr>
            <p:ph idx="1"/>
          </p:nvPr>
        </p:nvSpPr>
        <p:spPr>
          <a:xfrm>
            <a:off x="243619" y="2413000"/>
            <a:ext cx="4655092" cy="3632200"/>
          </a:xfrm>
        </p:spPr>
        <p:txBody>
          <a:bodyPr>
            <a:normAutofit/>
          </a:bodyPr>
          <a:lstStyle/>
          <a:p>
            <a:r>
              <a:rPr lang="en-US" sz="1600"/>
              <a:t>In Table Testing, most of the elements have same </a:t>
            </a:r>
            <a:r>
              <a:rPr lang="en-US" sz="1600" err="1"/>
              <a:t>Css</a:t>
            </a:r>
            <a:r>
              <a:rPr lang="en-US" sz="1600"/>
              <a:t>.</a:t>
            </a:r>
          </a:p>
          <a:p>
            <a:r>
              <a:rPr lang="en-US" sz="1600"/>
              <a:t>Always tried to find parent </a:t>
            </a:r>
            <a:r>
              <a:rPr lang="en-US" sz="1600" err="1"/>
              <a:t>Css</a:t>
            </a:r>
            <a:r>
              <a:rPr lang="en-US" sz="1600"/>
              <a:t> of that particular element.</a:t>
            </a:r>
          </a:p>
          <a:p>
            <a:r>
              <a:rPr lang="en-US" sz="1600"/>
              <a:t>Table elements try to deal with </a:t>
            </a:r>
            <a:r>
              <a:rPr lang="en-US" sz="1600" err="1"/>
              <a:t>WebElement</a:t>
            </a:r>
            <a:r>
              <a:rPr lang="en-US" sz="1600"/>
              <a:t> instead of driver because we need to deal with particular part instead of webpage.</a:t>
            </a:r>
          </a:p>
          <a:p>
            <a:r>
              <a:rPr lang="en-US" sz="1600" b="1"/>
              <a:t>Note: </a:t>
            </a:r>
            <a:r>
              <a:rPr lang="en-US" sz="1600"/>
              <a:t>One approach for move to parent – child</a:t>
            </a:r>
          </a:p>
          <a:p>
            <a:pPr marL="0" indent="0">
              <a:buNone/>
            </a:pPr>
            <a:r>
              <a:rPr lang="en-US" sz="1200" b="1"/>
              <a:t>[&lt;Locator&gt; ] </a:t>
            </a:r>
            <a:r>
              <a:rPr lang="en-US" sz="1200" b="1" err="1"/>
              <a:t>tagname</a:t>
            </a:r>
            <a:r>
              <a:rPr lang="en-US" sz="1200" b="1"/>
              <a:t>: nth-child(</a:t>
            </a:r>
            <a:r>
              <a:rPr lang="en-US" sz="1200" b="1" err="1"/>
              <a:t>cild_no</a:t>
            </a:r>
            <a:r>
              <a:rPr lang="en-US" sz="1200" b="1"/>
              <a:t>. Like 3/4/5)</a:t>
            </a:r>
          </a:p>
          <a:p>
            <a:endParaRPr lang="en-US" sz="1600"/>
          </a:p>
        </p:txBody>
      </p:sp>
      <p:pic>
        <p:nvPicPr>
          <p:cNvPr id="4" name="Picture 4" descr="A screenshot of a computer&#10;&#10;Description generated with very high confidence">
            <a:extLst>
              <a:ext uri="{FF2B5EF4-FFF2-40B4-BE49-F238E27FC236}">
                <a16:creationId xmlns:a16="http://schemas.microsoft.com/office/drawing/2014/main" id="{33357100-A17E-4609-B1E2-202D0433948E}"/>
              </a:ext>
            </a:extLst>
          </p:cNvPr>
          <p:cNvPicPr>
            <a:picLocks noChangeAspect="1"/>
          </p:cNvPicPr>
          <p:nvPr/>
        </p:nvPicPr>
        <p:blipFill>
          <a:blip r:embed="rId2"/>
          <a:stretch>
            <a:fillRect/>
          </a:stretch>
        </p:blipFill>
        <p:spPr>
          <a:xfrm>
            <a:off x="4943700" y="1988080"/>
            <a:ext cx="7168743" cy="478183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7226341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7" name="Rectangle 10">
            <a:extLst>
              <a:ext uri="{FF2B5EF4-FFF2-40B4-BE49-F238E27FC236}">
                <a16:creationId xmlns:a16="http://schemas.microsoft.com/office/drawing/2014/main" id="{F611655D-86DD-44E5-9999-B2135809D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6">
            <a:extLst>
              <a:ext uri="{FF2B5EF4-FFF2-40B4-BE49-F238E27FC236}">
                <a16:creationId xmlns:a16="http://schemas.microsoft.com/office/drawing/2014/main" id="{11443580-A880-4C5F-9EB1-FC254EC65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5053E38-CFC9-4A6D-840E-6DD14E347BF2}"/>
              </a:ext>
            </a:extLst>
          </p:cNvPr>
          <p:cNvSpPr>
            <a:spLocks noGrp="1"/>
          </p:cNvSpPr>
          <p:nvPr>
            <p:ph type="title"/>
          </p:nvPr>
        </p:nvSpPr>
        <p:spPr>
          <a:xfrm>
            <a:off x="400714" y="6127352"/>
            <a:ext cx="10930487" cy="673446"/>
          </a:xfrm>
          <a:effectLst/>
        </p:spPr>
        <p:txBody>
          <a:bodyPr vert="horz" lIns="91440" tIns="45720" rIns="91440" bIns="45720" rtlCol="0" anchor="b">
            <a:normAutofit/>
          </a:bodyPr>
          <a:lstStyle/>
          <a:p>
            <a:pPr algn="ctr"/>
            <a:r>
              <a:rPr lang="en-US" sz="3200">
                <a:solidFill>
                  <a:srgbClr val="FFFFFF"/>
                </a:solidFill>
              </a:rPr>
              <a:t>Handle Table Grids - Code</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CC5A5DDC-4451-451F-9B53-4CD332E1B061}"/>
              </a:ext>
            </a:extLst>
          </p:cNvPr>
          <p:cNvPicPr>
            <a:picLocks noGrp="1" noChangeAspect="1"/>
          </p:cNvPicPr>
          <p:nvPr>
            <p:ph idx="1"/>
          </p:nvPr>
        </p:nvPicPr>
        <p:blipFill>
          <a:blip r:embed="rId2"/>
          <a:stretch>
            <a:fillRect/>
          </a:stretch>
        </p:blipFill>
        <p:spPr>
          <a:xfrm>
            <a:off x="-4536" y="42615"/>
            <a:ext cx="12166151" cy="608654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786241098"/>
      </p:ext>
    </p:extLst>
  </p:cSld>
  <p:clrMapOvr>
    <a:overrideClrMapping bg1="lt1" tx1="dk1" bg2="lt2" tx2="dk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A0BDD-250C-4BDD-80AB-154441A690B5}"/>
              </a:ext>
            </a:extLst>
          </p:cNvPr>
          <p:cNvSpPr>
            <a:spLocks noGrp="1"/>
          </p:cNvSpPr>
          <p:nvPr>
            <p:ph type="title"/>
          </p:nvPr>
        </p:nvSpPr>
        <p:spPr>
          <a:xfrm>
            <a:off x="810000" y="447188"/>
            <a:ext cx="10571998" cy="208450"/>
          </a:xfrm>
        </p:spPr>
        <p:txBody>
          <a:bodyPr>
            <a:normAutofit fontScale="90000"/>
          </a:bodyPr>
          <a:lstStyle/>
          <a:p>
            <a:pPr algn="ctr"/>
            <a:r>
              <a:rPr lang="en-US">
                <a:hlinkClick r:id="rId2"/>
              </a:rPr>
              <a:t>HTTP-Certifications</a:t>
            </a:r>
            <a:r>
              <a:rPr lang="en-US"/>
              <a:t> Handling</a:t>
            </a:r>
          </a:p>
        </p:txBody>
      </p:sp>
      <p:sp>
        <p:nvSpPr>
          <p:cNvPr id="9" name="Content Placeholder 8">
            <a:extLst>
              <a:ext uri="{FF2B5EF4-FFF2-40B4-BE49-F238E27FC236}">
                <a16:creationId xmlns:a16="http://schemas.microsoft.com/office/drawing/2014/main" id="{5F4491E7-0AC6-4800-A301-24D3550C9212}"/>
              </a:ext>
            </a:extLst>
          </p:cNvPr>
          <p:cNvSpPr>
            <a:spLocks noGrp="1"/>
          </p:cNvSpPr>
          <p:nvPr>
            <p:ph idx="1"/>
          </p:nvPr>
        </p:nvSpPr>
        <p:spPr>
          <a:xfrm>
            <a:off x="804336" y="2413000"/>
            <a:ext cx="6567280" cy="3632200"/>
          </a:xfrm>
        </p:spPr>
        <p:txBody>
          <a:bodyPr>
            <a:normAutofit/>
          </a:bodyPr>
          <a:lstStyle/>
          <a:p>
            <a:r>
              <a:rPr lang="en-US" sz="1600"/>
              <a:t>During HTTP – Handlings, there is one class in selenium ChromeOption which helps to handle and merge with capability.</a:t>
            </a:r>
          </a:p>
          <a:p>
            <a:r>
              <a:rPr lang="en-US" sz="1600"/>
              <a:t>There is class Desired Capabilities class which help to customize browser.</a:t>
            </a:r>
          </a:p>
          <a:p>
            <a:r>
              <a:rPr lang="en-US" sz="1600"/>
              <a:t>Define DesiredCaabilities class and creating object &amp; Import Capabilities and apply functions like "acceptInsecureCerts()".</a:t>
            </a:r>
          </a:p>
          <a:p>
            <a:r>
              <a:rPr lang="en-US" sz="1600"/>
              <a:t>Then move that particular function to ChromeOption.</a:t>
            </a:r>
          </a:p>
          <a:p>
            <a:r>
              <a:rPr lang="en-US" sz="1600"/>
              <a:t>Apply that ChromeOption object pass an argument to webdriver("chromeoption obj").</a:t>
            </a:r>
          </a:p>
        </p:txBody>
      </p:sp>
      <p:pic>
        <p:nvPicPr>
          <p:cNvPr id="7" name="Picture 4">
            <a:extLst>
              <a:ext uri="{FF2B5EF4-FFF2-40B4-BE49-F238E27FC236}">
                <a16:creationId xmlns:a16="http://schemas.microsoft.com/office/drawing/2014/main" id="{AF2F721A-EDE3-4211-8DDE-230B2A69AD03}"/>
              </a:ext>
            </a:extLst>
          </p:cNvPr>
          <p:cNvPicPr>
            <a:picLocks noChangeAspect="1"/>
          </p:cNvPicPr>
          <p:nvPr/>
        </p:nvPicPr>
        <p:blipFill rotWithShape="1">
          <a:blip r:embed="rId3"/>
          <a:srcRect t="16216" b="386"/>
          <a:stretch/>
        </p:blipFill>
        <p:spPr>
          <a:xfrm>
            <a:off x="7599886" y="2091714"/>
            <a:ext cx="4588071" cy="4552222"/>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1472508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F611655D-86DD-44E5-9999-B2135809D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11443580-A880-4C5F-9EB1-FC254EC65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BF7E22A-B0A9-4056-BAEF-D714B696D74B}"/>
              </a:ext>
            </a:extLst>
          </p:cNvPr>
          <p:cNvSpPr>
            <a:spLocks noGrp="1"/>
          </p:cNvSpPr>
          <p:nvPr>
            <p:ph type="title"/>
          </p:nvPr>
        </p:nvSpPr>
        <p:spPr>
          <a:xfrm>
            <a:off x="358540" y="6004090"/>
            <a:ext cx="10930487" cy="673446"/>
          </a:xfrm>
          <a:effectLst/>
        </p:spPr>
        <p:txBody>
          <a:bodyPr vert="horz" lIns="91440" tIns="45720" rIns="91440" bIns="45720" rtlCol="0" anchor="b">
            <a:normAutofit/>
          </a:bodyPr>
          <a:lstStyle/>
          <a:p>
            <a:pPr algn="ctr"/>
            <a:r>
              <a:rPr lang="en-US" sz="3200">
                <a:solidFill>
                  <a:srgbClr val="FFFFFF"/>
                </a:solidFill>
                <a:hlinkClick r:id="rId2"/>
              </a:rPr>
              <a:t>HTTP-Certifications</a:t>
            </a:r>
            <a:r>
              <a:rPr lang="en-US" sz="3200">
                <a:solidFill>
                  <a:srgbClr val="FFFFFF"/>
                </a:solidFill>
              </a:rPr>
              <a:t> Handling Code</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5B0DAF5E-1C88-4E27-8625-1AA13D6D1719}"/>
              </a:ext>
            </a:extLst>
          </p:cNvPr>
          <p:cNvPicPr>
            <a:picLocks noGrp="1" noChangeAspect="1"/>
          </p:cNvPicPr>
          <p:nvPr>
            <p:ph idx="1"/>
          </p:nvPr>
        </p:nvPicPr>
        <p:blipFill>
          <a:blip r:embed="rId3"/>
          <a:stretch>
            <a:fillRect/>
          </a:stretch>
        </p:blipFill>
        <p:spPr>
          <a:xfrm>
            <a:off x="5816" y="1977"/>
            <a:ext cx="12191970" cy="594430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267177343"/>
      </p:ext>
    </p:extLst>
  </p:cSld>
  <p:clrMapOvr>
    <a:overrideClrMapping bg1="lt1" tx1="dk1" bg2="lt2" tx2="dk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2B9B1E3-2C99-4DA8-8432-BAA4ADC43D76}"/>
              </a:ext>
            </a:extLst>
          </p:cNvPr>
          <p:cNvSpPr>
            <a:spLocks noGrp="1"/>
          </p:cNvSpPr>
          <p:nvPr>
            <p:ph type="title"/>
          </p:nvPr>
        </p:nvSpPr>
        <p:spPr>
          <a:xfrm>
            <a:off x="8164749" y="457201"/>
            <a:ext cx="3575737" cy="1332688"/>
          </a:xfrm>
        </p:spPr>
        <p:txBody>
          <a:bodyPr anchor="b">
            <a:normAutofit/>
          </a:bodyPr>
          <a:lstStyle/>
          <a:p>
            <a:pPr algn="ctr"/>
            <a:r>
              <a:rPr lang="en-US" sz="3200">
                <a:solidFill>
                  <a:srgbClr val="FFFFFF"/>
                </a:solidFill>
              </a:rPr>
              <a:t>Cookies Handling</a:t>
            </a:r>
          </a:p>
        </p:txBody>
      </p:sp>
      <p:pic>
        <p:nvPicPr>
          <p:cNvPr id="7" name="Picture 4">
            <a:extLst>
              <a:ext uri="{FF2B5EF4-FFF2-40B4-BE49-F238E27FC236}">
                <a16:creationId xmlns:a16="http://schemas.microsoft.com/office/drawing/2014/main" id="{7B3A6D8B-0549-4DA4-9A55-075D3AF9CE4F}"/>
              </a:ext>
            </a:extLst>
          </p:cNvPr>
          <p:cNvPicPr>
            <a:picLocks noChangeAspect="1"/>
          </p:cNvPicPr>
          <p:nvPr/>
        </p:nvPicPr>
        <p:blipFill>
          <a:blip r:embed="rId2"/>
          <a:stretch>
            <a:fillRect/>
          </a:stretch>
        </p:blipFill>
        <p:spPr>
          <a:xfrm>
            <a:off x="133282" y="-2453"/>
            <a:ext cx="7423163" cy="6873063"/>
          </a:xfrm>
          <a:prstGeom prst="roundRect">
            <a:avLst>
              <a:gd name="adj" fmla="val 3876"/>
            </a:avLst>
          </a:prstGeom>
          <a:ln>
            <a:solidFill>
              <a:schemeClr val="accent1"/>
            </a:solidFill>
          </a:ln>
          <a:effectLst/>
        </p:spPr>
      </p:pic>
      <p:sp>
        <p:nvSpPr>
          <p:cNvPr id="9" name="Content Placeholder 8">
            <a:extLst>
              <a:ext uri="{FF2B5EF4-FFF2-40B4-BE49-F238E27FC236}">
                <a16:creationId xmlns:a16="http://schemas.microsoft.com/office/drawing/2014/main" id="{D6FD2BA0-DCAD-4BAB-A20B-83EE223D657A}"/>
              </a:ext>
            </a:extLst>
          </p:cNvPr>
          <p:cNvSpPr>
            <a:spLocks noGrp="1"/>
          </p:cNvSpPr>
          <p:nvPr>
            <p:ph idx="1"/>
          </p:nvPr>
        </p:nvSpPr>
        <p:spPr>
          <a:xfrm>
            <a:off x="7690297" y="2772365"/>
            <a:ext cx="4280226" cy="2176318"/>
          </a:xfrm>
        </p:spPr>
        <p:txBody>
          <a:bodyPr>
            <a:normAutofit/>
          </a:bodyPr>
          <a:lstStyle/>
          <a:p>
            <a:r>
              <a:rPr lang="en-US" sz="1600" b="1">
                <a:solidFill>
                  <a:srgbClr val="FFFFFF"/>
                </a:solidFill>
              </a:rPr>
              <a:t>driver.manage().deleteAllCookies();</a:t>
            </a:r>
          </a:p>
          <a:p>
            <a:r>
              <a:rPr lang="en-US" sz="1600" b="1">
                <a:solidFill>
                  <a:srgbClr val="FFFFFF"/>
                </a:solidFill>
              </a:rPr>
              <a:t>Exercise:</a:t>
            </a:r>
            <a:br>
              <a:rPr lang="en-US" sz="1600" b="1">
                <a:solidFill>
                  <a:srgbClr val="FFFFFF"/>
                </a:solidFill>
              </a:rPr>
            </a:br>
            <a:r>
              <a:rPr lang="en-US" sz="1600" b="1">
                <a:solidFill>
                  <a:srgbClr val="FFFFFF"/>
                </a:solidFill>
              </a:rPr>
              <a:t>Delete Particular Cookie ! </a:t>
            </a:r>
            <a:br>
              <a:rPr lang="en-US" sz="1600" b="1">
                <a:solidFill>
                  <a:srgbClr val="FFFFFF"/>
                </a:solidFill>
              </a:rPr>
            </a:br>
            <a:r>
              <a:rPr lang="en-US" sz="1600" b="1">
                <a:solidFill>
                  <a:srgbClr val="FFFFFF"/>
                </a:solidFill>
              </a:rPr>
              <a:t>Verify Redirect to Login Page !</a:t>
            </a:r>
          </a:p>
        </p:txBody>
      </p:sp>
    </p:spTree>
    <p:extLst>
      <p:ext uri="{BB962C8B-B14F-4D97-AF65-F5344CB8AC3E}">
        <p14:creationId xmlns:p14="http://schemas.microsoft.com/office/powerpoint/2010/main" val="2517220884"/>
      </p:ext>
    </p:extLst>
  </p:cSld>
  <p:clrMapOvr>
    <a:overrideClrMapping bg1="lt1" tx1="dk1" bg2="lt2" tx2="dk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585FF-67E4-42F9-B65C-2D565C41DABD}"/>
              </a:ext>
            </a:extLst>
          </p:cNvPr>
          <p:cNvSpPr>
            <a:spLocks noGrp="1"/>
          </p:cNvSpPr>
          <p:nvPr>
            <p:ph type="title"/>
          </p:nvPr>
        </p:nvSpPr>
        <p:spPr/>
        <p:txBody>
          <a:bodyPr/>
          <a:lstStyle/>
          <a:p>
            <a:pPr algn="ctr"/>
            <a:r>
              <a:rPr lang="en-US"/>
              <a:t>Screenshot In Selenium</a:t>
            </a:r>
          </a:p>
        </p:txBody>
      </p:sp>
      <p:sp>
        <p:nvSpPr>
          <p:cNvPr id="3" name="Content Placeholder 2">
            <a:extLst>
              <a:ext uri="{FF2B5EF4-FFF2-40B4-BE49-F238E27FC236}">
                <a16:creationId xmlns:a16="http://schemas.microsoft.com/office/drawing/2014/main" id="{A3C9978E-8C8E-4E86-99A5-CACB2D81996F}"/>
              </a:ext>
            </a:extLst>
          </p:cNvPr>
          <p:cNvSpPr>
            <a:spLocks noGrp="1"/>
          </p:cNvSpPr>
          <p:nvPr>
            <p:ph idx="1"/>
          </p:nvPr>
        </p:nvSpPr>
        <p:spPr/>
        <p:txBody>
          <a:bodyPr/>
          <a:lstStyle/>
          <a:p>
            <a:r>
              <a:rPr lang="en-US"/>
              <a:t>We need to cast the driver object to </a:t>
            </a:r>
            <a:r>
              <a:rPr lang="en-US" err="1"/>
              <a:t>TakeScreenshot</a:t>
            </a:r>
            <a:r>
              <a:rPr lang="en-US"/>
              <a:t> – method.</a:t>
            </a:r>
            <a:br>
              <a:rPr lang="en-US"/>
            </a:br>
            <a:r>
              <a:rPr lang="en-US" b="1">
                <a:highlight>
                  <a:srgbClr val="FF0000"/>
                </a:highlight>
              </a:rPr>
              <a:t>File </a:t>
            </a:r>
            <a:r>
              <a:rPr lang="en-US" b="1" err="1">
                <a:highlight>
                  <a:srgbClr val="FF0000"/>
                </a:highlight>
              </a:rPr>
              <a:t>src</a:t>
            </a:r>
            <a:r>
              <a:rPr lang="en-US" b="1">
                <a:highlight>
                  <a:srgbClr val="FF0000"/>
                </a:highlight>
              </a:rPr>
              <a:t> = (</a:t>
            </a:r>
            <a:r>
              <a:rPr lang="en-US" b="1" err="1">
                <a:highlight>
                  <a:srgbClr val="FF0000"/>
                </a:highlight>
              </a:rPr>
              <a:t>TakeScreenshot</a:t>
            </a:r>
            <a:r>
              <a:rPr lang="en-US" b="1">
                <a:highlight>
                  <a:srgbClr val="FF0000"/>
                </a:highlight>
              </a:rPr>
              <a:t>(driver).</a:t>
            </a:r>
            <a:r>
              <a:rPr lang="en-US" b="1" err="1">
                <a:highlight>
                  <a:srgbClr val="FF0000"/>
                </a:highlight>
              </a:rPr>
              <a:t>getScreenshotAs</a:t>
            </a:r>
            <a:r>
              <a:rPr lang="en-US" b="1">
                <a:highlight>
                  <a:srgbClr val="FF0000"/>
                </a:highlight>
              </a:rPr>
              <a:t>(</a:t>
            </a:r>
            <a:r>
              <a:rPr lang="en-US" b="1" err="1">
                <a:highlight>
                  <a:srgbClr val="FF0000"/>
                </a:highlight>
              </a:rPr>
              <a:t>OutputType.FILE</a:t>
            </a:r>
            <a:r>
              <a:rPr lang="en-US" b="1">
                <a:highlight>
                  <a:srgbClr val="FF0000"/>
                </a:highlight>
              </a:rPr>
              <a:t>);</a:t>
            </a:r>
          </a:p>
          <a:p>
            <a:r>
              <a:rPr lang="en-US"/>
              <a:t>Now it's time to move that output file from source object to local machine.</a:t>
            </a:r>
            <a:br>
              <a:rPr lang="en-US"/>
            </a:br>
            <a:r>
              <a:rPr lang="en-US" b="1" err="1">
                <a:highlight>
                  <a:srgbClr val="FF0000"/>
                </a:highlight>
              </a:rPr>
              <a:t>FileUtils.copyFile</a:t>
            </a:r>
            <a:r>
              <a:rPr lang="en-US" b="1">
                <a:highlight>
                  <a:srgbClr val="FF0000"/>
                </a:highlight>
              </a:rPr>
              <a:t>(</a:t>
            </a:r>
            <a:r>
              <a:rPr lang="en-US" b="1" err="1">
                <a:highlight>
                  <a:srgbClr val="FF0000"/>
                </a:highlight>
              </a:rPr>
              <a:t>src,new</a:t>
            </a:r>
            <a:r>
              <a:rPr lang="en-US" b="1">
                <a:highlight>
                  <a:srgbClr val="FF0000"/>
                </a:highlight>
              </a:rPr>
              <a:t> file("path"));</a:t>
            </a:r>
          </a:p>
          <a:p>
            <a:endParaRPr lang="en-US" b="1"/>
          </a:p>
        </p:txBody>
      </p:sp>
    </p:spTree>
    <p:extLst>
      <p:ext uri="{BB962C8B-B14F-4D97-AF65-F5344CB8AC3E}">
        <p14:creationId xmlns:p14="http://schemas.microsoft.com/office/powerpoint/2010/main" val="2654495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2CE6-FA35-4075-8480-4A0B5271C955}"/>
              </a:ext>
            </a:extLst>
          </p:cNvPr>
          <p:cNvSpPr>
            <a:spLocks noGrp="1"/>
          </p:cNvSpPr>
          <p:nvPr>
            <p:ph type="title"/>
          </p:nvPr>
        </p:nvSpPr>
        <p:spPr>
          <a:xfrm>
            <a:off x="436189" y="432811"/>
            <a:ext cx="11420262" cy="740413"/>
          </a:xfrm>
        </p:spPr>
        <p:txBody>
          <a:bodyPr/>
          <a:lstStyle/>
          <a:p>
            <a:r>
              <a:rPr lang="en-US"/>
              <a:t>Locator Techniques &amp; Tools – Identify Objects</a:t>
            </a:r>
          </a:p>
        </p:txBody>
      </p:sp>
      <p:sp>
        <p:nvSpPr>
          <p:cNvPr id="3" name="Content Placeholder 2">
            <a:extLst>
              <a:ext uri="{FF2B5EF4-FFF2-40B4-BE49-F238E27FC236}">
                <a16:creationId xmlns:a16="http://schemas.microsoft.com/office/drawing/2014/main" id="{3D3F680B-B9E3-4EE2-8214-59DF99875562}"/>
              </a:ext>
            </a:extLst>
          </p:cNvPr>
          <p:cNvSpPr>
            <a:spLocks noGrp="1"/>
          </p:cNvSpPr>
          <p:nvPr>
            <p:ph idx="1"/>
          </p:nvPr>
        </p:nvSpPr>
        <p:spPr>
          <a:xfrm>
            <a:off x="214863" y="1675948"/>
            <a:ext cx="11374083" cy="5304283"/>
          </a:xfrm>
        </p:spPr>
        <p:txBody>
          <a:bodyPr>
            <a:normAutofit/>
          </a:bodyPr>
          <a:lstStyle/>
          <a:p>
            <a:r>
              <a:rPr lang="en-US" b="1"/>
              <a:t>Locator: </a:t>
            </a:r>
            <a:r>
              <a:rPr lang="en-US"/>
              <a:t>Locator is a command that tells Selenium which GUI elements ( say Text Box, Buttons, Check Boxes etc) its needs to operate on. </a:t>
            </a:r>
          </a:p>
          <a:p>
            <a:r>
              <a:rPr lang="en-US" b="1"/>
              <a:t>Locator Supported by Selenium WebDriver:</a:t>
            </a:r>
            <a:endParaRPr lang="en-US" b="1">
              <a:ea typeface="+mn-lt"/>
              <a:cs typeface="+mn-lt"/>
            </a:endParaRPr>
          </a:p>
          <a:p>
            <a:pPr>
              <a:buAutoNum type="arabicPeriod"/>
            </a:pPr>
            <a:r>
              <a:rPr lang="en-US" sz="1600" b="1"/>
              <a:t>ID</a:t>
            </a:r>
          </a:p>
          <a:p>
            <a:pPr>
              <a:buAutoNum type="arabicPeriod"/>
            </a:pPr>
            <a:r>
              <a:rPr lang="en-US" sz="1600" b="1"/>
              <a:t>CSS</a:t>
            </a:r>
          </a:p>
          <a:p>
            <a:pPr>
              <a:buAutoNum type="arabicPeriod"/>
            </a:pPr>
            <a:r>
              <a:rPr lang="en-US" sz="1600" b="1"/>
              <a:t>Classname</a:t>
            </a:r>
          </a:p>
          <a:p>
            <a:pPr>
              <a:buAutoNum type="arabicPeriod"/>
            </a:pPr>
            <a:r>
              <a:rPr lang="en-US" sz="1600" b="1"/>
              <a:t>Name</a:t>
            </a:r>
          </a:p>
          <a:p>
            <a:pPr>
              <a:buAutoNum type="arabicPeriod"/>
            </a:pPr>
            <a:r>
              <a:rPr lang="en-US" sz="1600" b="1"/>
              <a:t>LinkText</a:t>
            </a:r>
          </a:p>
          <a:p>
            <a:pPr>
              <a:buAutoNum type="arabicPeriod"/>
            </a:pPr>
            <a:r>
              <a:rPr lang="en-US" sz="1600" b="1"/>
              <a:t>xpath</a:t>
            </a:r>
          </a:p>
        </p:txBody>
      </p:sp>
    </p:spTree>
    <p:extLst>
      <p:ext uri="{BB962C8B-B14F-4D97-AF65-F5344CB8AC3E}">
        <p14:creationId xmlns:p14="http://schemas.microsoft.com/office/powerpoint/2010/main" val="10041621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a:extLst>
              <a:ext uri="{FF2B5EF4-FFF2-40B4-BE49-F238E27FC236}">
                <a16:creationId xmlns:a16="http://schemas.microsoft.com/office/drawing/2014/main" id="{322AE17F-7AC1-4D2C-B5BF-4972F92DFC2C}"/>
              </a:ext>
            </a:extLst>
          </p:cNvPr>
          <p:cNvPicPr>
            <a:picLocks noChangeAspect="1"/>
          </p:cNvPicPr>
          <p:nvPr/>
        </p:nvPicPr>
        <p:blipFill rotWithShape="1">
          <a:blip r:embed="rId2">
            <a:alphaModFix amt="40000"/>
          </a:blip>
          <a:srcRect t="18542" b="6458"/>
          <a:stretch/>
        </p:blipFill>
        <p:spPr>
          <a:xfrm>
            <a:off x="20" y="10"/>
            <a:ext cx="12191980" cy="6857990"/>
          </a:xfrm>
          <a:prstGeom prst="rect">
            <a:avLst/>
          </a:prstGeom>
        </p:spPr>
      </p:pic>
    </p:spTree>
    <p:extLst>
      <p:ext uri="{BB962C8B-B14F-4D97-AF65-F5344CB8AC3E}">
        <p14:creationId xmlns:p14="http://schemas.microsoft.com/office/powerpoint/2010/main" val="40424087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A37612BD-6A8D-43A6-8639-7F035246C1A0}"/>
              </a:ext>
            </a:extLst>
          </p:cNvPr>
          <p:cNvPicPr>
            <a:picLocks noChangeAspect="1"/>
          </p:cNvPicPr>
          <p:nvPr/>
        </p:nvPicPr>
        <p:blipFill>
          <a:blip r:embed="rId2"/>
          <a:stretch>
            <a:fillRect/>
          </a:stretch>
        </p:blipFill>
        <p:spPr>
          <a:xfrm>
            <a:off x="469075" y="383782"/>
            <a:ext cx="11184575" cy="6050850"/>
          </a:xfrm>
          <a:prstGeom prst="rect">
            <a:avLst/>
          </a:prstGeom>
        </p:spPr>
      </p:pic>
    </p:spTree>
    <p:extLst>
      <p:ext uri="{BB962C8B-B14F-4D97-AF65-F5344CB8AC3E}">
        <p14:creationId xmlns:p14="http://schemas.microsoft.com/office/powerpoint/2010/main" val="189586575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2FD01-1BAF-4AD8-829F-BB246E6D1A51}"/>
              </a:ext>
            </a:extLst>
          </p:cNvPr>
          <p:cNvSpPr>
            <a:spLocks noGrp="1"/>
          </p:cNvSpPr>
          <p:nvPr>
            <p:ph type="title"/>
          </p:nvPr>
        </p:nvSpPr>
        <p:spPr>
          <a:xfrm>
            <a:off x="810000" y="447188"/>
            <a:ext cx="10571998" cy="970450"/>
          </a:xfrm>
        </p:spPr>
        <p:txBody>
          <a:bodyPr>
            <a:normAutofit/>
          </a:bodyPr>
          <a:lstStyle/>
          <a:p>
            <a:pPr algn="ctr"/>
            <a:r>
              <a:rPr lang="en-US"/>
              <a:t>Framework - Selenium</a:t>
            </a:r>
          </a:p>
        </p:txBody>
      </p:sp>
      <p:sp>
        <p:nvSpPr>
          <p:cNvPr id="3" name="Content Placeholder 2">
            <a:extLst>
              <a:ext uri="{FF2B5EF4-FFF2-40B4-BE49-F238E27FC236}">
                <a16:creationId xmlns:a16="http://schemas.microsoft.com/office/drawing/2014/main" id="{C6AACFDA-743E-41C9-BF9F-7C783DFE11A3}"/>
              </a:ext>
            </a:extLst>
          </p:cNvPr>
          <p:cNvSpPr>
            <a:spLocks noGrp="1"/>
          </p:cNvSpPr>
          <p:nvPr>
            <p:ph idx="1"/>
          </p:nvPr>
        </p:nvSpPr>
        <p:spPr>
          <a:xfrm>
            <a:off x="818713" y="2413000"/>
            <a:ext cx="3835583" cy="3632200"/>
          </a:xfrm>
        </p:spPr>
        <p:txBody>
          <a:bodyPr>
            <a:normAutofit/>
          </a:bodyPr>
          <a:lstStyle/>
          <a:p>
            <a:r>
              <a:rPr lang="en-US" sz="1600"/>
              <a:t>Selenium Framework is a code structure that helps to make code maintenance easy.</a:t>
            </a:r>
          </a:p>
          <a:p>
            <a:r>
              <a:rPr lang="en-US" sz="1600"/>
              <a:t>Without frameworks, we will place the “code” as well as “data” in the same place which is neither re-usable nor readable.</a:t>
            </a:r>
          </a:p>
          <a:p>
            <a:r>
              <a:rPr lang="en-US" sz="1600"/>
              <a:t>Using Frameworks, produce beneficial outcomes like increased code re-usage, higher portability, reduced script maintenance cost, higher code readability, etc.</a:t>
            </a:r>
          </a:p>
        </p:txBody>
      </p:sp>
      <p:pic>
        <p:nvPicPr>
          <p:cNvPr id="4" name="Picture 4" descr="A close up of a sign&#10;&#10;Description generated with high confidence">
            <a:extLst>
              <a:ext uri="{FF2B5EF4-FFF2-40B4-BE49-F238E27FC236}">
                <a16:creationId xmlns:a16="http://schemas.microsoft.com/office/drawing/2014/main" id="{A410D817-D5FB-4885-B3EC-5DA0DF6A08E0}"/>
              </a:ext>
            </a:extLst>
          </p:cNvPr>
          <p:cNvPicPr>
            <a:picLocks noChangeAspect="1"/>
          </p:cNvPicPr>
          <p:nvPr/>
        </p:nvPicPr>
        <p:blipFill>
          <a:blip r:embed="rId2"/>
          <a:stretch>
            <a:fillRect/>
          </a:stretch>
        </p:blipFill>
        <p:spPr>
          <a:xfrm>
            <a:off x="5101851" y="2040025"/>
            <a:ext cx="6927589" cy="469596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6621196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63311-63F2-410F-93CC-7F366F73CBAC}"/>
              </a:ext>
            </a:extLst>
          </p:cNvPr>
          <p:cNvSpPr>
            <a:spLocks noGrp="1"/>
          </p:cNvSpPr>
          <p:nvPr>
            <p:ph type="title"/>
          </p:nvPr>
        </p:nvSpPr>
        <p:spPr>
          <a:xfrm>
            <a:off x="810000" y="447188"/>
            <a:ext cx="10571998" cy="970450"/>
          </a:xfrm>
        </p:spPr>
        <p:txBody>
          <a:bodyPr>
            <a:normAutofit/>
          </a:bodyPr>
          <a:lstStyle/>
          <a:p>
            <a:pPr algn="ctr"/>
            <a:r>
              <a:rPr lang="en-US"/>
              <a:t>TestNG - Introduction</a:t>
            </a:r>
          </a:p>
        </p:txBody>
      </p:sp>
      <p:sp>
        <p:nvSpPr>
          <p:cNvPr id="3" name="Content Placeholder 2">
            <a:extLst>
              <a:ext uri="{FF2B5EF4-FFF2-40B4-BE49-F238E27FC236}">
                <a16:creationId xmlns:a16="http://schemas.microsoft.com/office/drawing/2014/main" id="{B5394FFC-ABB3-4D2A-958E-79C8A3A7E20E}"/>
              </a:ext>
            </a:extLst>
          </p:cNvPr>
          <p:cNvSpPr>
            <a:spLocks noGrp="1"/>
          </p:cNvSpPr>
          <p:nvPr>
            <p:ph idx="1"/>
          </p:nvPr>
        </p:nvSpPr>
        <p:spPr>
          <a:xfrm>
            <a:off x="142978" y="1996057"/>
            <a:ext cx="10707294" cy="4724878"/>
          </a:xfrm>
        </p:spPr>
        <p:txBody>
          <a:bodyPr>
            <a:normAutofit/>
          </a:bodyPr>
          <a:lstStyle/>
          <a:p>
            <a:pPr>
              <a:lnSpc>
                <a:spcPct val="90000"/>
              </a:lnSpc>
            </a:pPr>
            <a:r>
              <a:rPr lang="en-US"/>
              <a:t>TestNG is an automation testing framework in which NG stands for "Next Generation". TestNG is inspired from</a:t>
            </a:r>
            <a:r>
              <a:rPr lang="en-US">
                <a:hlinkClick r:id="rId2"/>
              </a:rPr>
              <a:t> JUnit </a:t>
            </a:r>
            <a:r>
              <a:rPr lang="en-US"/>
              <a:t>which uses the </a:t>
            </a:r>
            <a:r>
              <a:rPr lang="en-US">
                <a:hlinkClick r:id="rId3"/>
              </a:rPr>
              <a:t>annotations</a:t>
            </a:r>
            <a:r>
              <a:rPr lang="en-US"/>
              <a:t> (@).</a:t>
            </a:r>
          </a:p>
          <a:p>
            <a:pPr>
              <a:lnSpc>
                <a:spcPct val="90000"/>
              </a:lnSpc>
            </a:pPr>
            <a:r>
              <a:rPr lang="en-US"/>
              <a:t>Using TestNG you can generate a proper report, and you can easily come to know how many test cases are passed, failed and skipped.</a:t>
            </a:r>
          </a:p>
          <a:p>
            <a:pPr>
              <a:lnSpc>
                <a:spcPct val="90000"/>
              </a:lnSpc>
            </a:pPr>
            <a:r>
              <a:rPr lang="en-US"/>
              <a:t>Default Selenium tests do not generate a proper format for the test results. Using TestNG we can generate test results.</a:t>
            </a:r>
          </a:p>
          <a:p>
            <a:pPr>
              <a:lnSpc>
                <a:spcPct val="90000"/>
              </a:lnSpc>
            </a:pPr>
            <a:r>
              <a:rPr lang="en-US"/>
              <a:t>There are three major advantages of TestNG over JUnit:</a:t>
            </a:r>
          </a:p>
          <a:p>
            <a:pPr marL="0">
              <a:lnSpc>
                <a:spcPct val="90000"/>
              </a:lnSpc>
              <a:buAutoNum type="arabicPeriod"/>
            </a:pPr>
            <a:r>
              <a:rPr lang="en-US">
                <a:highlight>
                  <a:srgbClr val="808000"/>
                </a:highlight>
              </a:rPr>
              <a:t>Annotations are easier to understand</a:t>
            </a:r>
          </a:p>
          <a:p>
            <a:pPr marL="0">
              <a:lnSpc>
                <a:spcPct val="90000"/>
              </a:lnSpc>
              <a:buAutoNum type="arabicPeriod"/>
            </a:pPr>
            <a:r>
              <a:rPr lang="en-US">
                <a:highlight>
                  <a:srgbClr val="808000"/>
                </a:highlight>
              </a:rPr>
              <a:t>Test cases can be grouped more easily</a:t>
            </a:r>
          </a:p>
          <a:p>
            <a:pPr marL="0">
              <a:lnSpc>
                <a:spcPct val="90000"/>
              </a:lnSpc>
              <a:buAutoNum type="arabicPeriod"/>
            </a:pPr>
            <a:r>
              <a:rPr lang="en-US">
                <a:highlight>
                  <a:srgbClr val="808000"/>
                </a:highlight>
              </a:rPr>
              <a:t>Parallel testing is possible</a:t>
            </a:r>
          </a:p>
        </p:txBody>
      </p:sp>
      <p:pic>
        <p:nvPicPr>
          <p:cNvPr id="4" name="Picture 4">
            <a:extLst>
              <a:ext uri="{FF2B5EF4-FFF2-40B4-BE49-F238E27FC236}">
                <a16:creationId xmlns:a16="http://schemas.microsoft.com/office/drawing/2014/main" id="{C8818901-20AB-48ED-ABC7-FD94ABFD5A11}"/>
              </a:ext>
            </a:extLst>
          </p:cNvPr>
          <p:cNvPicPr>
            <a:picLocks noChangeAspect="1"/>
          </p:cNvPicPr>
          <p:nvPr/>
        </p:nvPicPr>
        <p:blipFill>
          <a:blip r:embed="rId4"/>
          <a:stretch>
            <a:fillRect/>
          </a:stretch>
        </p:blipFill>
        <p:spPr>
          <a:xfrm>
            <a:off x="8983724" y="4443979"/>
            <a:ext cx="3214986" cy="2414834"/>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082102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27E4CA8E-5CC0-4B96-8E67-040FB5673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9">
            <a:extLst>
              <a:ext uri="{FF2B5EF4-FFF2-40B4-BE49-F238E27FC236}">
                <a16:creationId xmlns:a16="http://schemas.microsoft.com/office/drawing/2014/main" id="{E9E16A42-F4F8-425E-9DA6-3237A0CBD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D72C72-469E-438A-A963-5845FCD12D8A}"/>
              </a:ext>
            </a:extLst>
          </p:cNvPr>
          <p:cNvSpPr>
            <a:spLocks noGrp="1"/>
          </p:cNvSpPr>
          <p:nvPr>
            <p:ph type="title"/>
          </p:nvPr>
        </p:nvSpPr>
        <p:spPr>
          <a:xfrm>
            <a:off x="810000" y="447188"/>
            <a:ext cx="5039035" cy="1559412"/>
          </a:xfrm>
        </p:spPr>
        <p:txBody>
          <a:bodyPr>
            <a:normAutofit/>
          </a:bodyPr>
          <a:lstStyle/>
          <a:p>
            <a:r>
              <a:rPr lang="en-US"/>
              <a:t>TestNG – Without Java Compiler</a:t>
            </a:r>
          </a:p>
        </p:txBody>
      </p:sp>
      <p:sp>
        <p:nvSpPr>
          <p:cNvPr id="6" name="Content Placeholder 8">
            <a:extLst>
              <a:ext uri="{FF2B5EF4-FFF2-40B4-BE49-F238E27FC236}">
                <a16:creationId xmlns:a16="http://schemas.microsoft.com/office/drawing/2014/main" id="{DEA2B3E3-8676-4F92-8E13-5578A83579D4}"/>
              </a:ext>
            </a:extLst>
          </p:cNvPr>
          <p:cNvSpPr>
            <a:spLocks noGrp="1"/>
          </p:cNvSpPr>
          <p:nvPr>
            <p:ph idx="1"/>
          </p:nvPr>
        </p:nvSpPr>
        <p:spPr>
          <a:xfrm>
            <a:off x="818712" y="2413000"/>
            <a:ext cx="5016259" cy="3632200"/>
          </a:xfrm>
        </p:spPr>
        <p:txBody>
          <a:bodyPr>
            <a:normAutofit/>
          </a:bodyPr>
          <a:lstStyle/>
          <a:p>
            <a:r>
              <a:rPr lang="en-US"/>
              <a:t>In Back-end, TestNG depend on Java But In Front-end there is no dependency on Java.</a:t>
            </a:r>
          </a:p>
          <a:p>
            <a:r>
              <a:rPr lang="en-US"/>
              <a:t>Run test in TestNG – need to use </a:t>
            </a:r>
            <a:r>
              <a:rPr lang="en-US">
                <a:highlight>
                  <a:srgbClr val="008000"/>
                </a:highlight>
              </a:rPr>
              <a:t>@Test</a:t>
            </a:r>
            <a:r>
              <a:rPr lang="en-US"/>
              <a:t> and import lib. and run program as TestNG</a:t>
            </a:r>
          </a:p>
          <a:p>
            <a:r>
              <a:rPr lang="en-US"/>
              <a:t>Number of @Test define the number of tests.</a:t>
            </a:r>
          </a:p>
          <a:p>
            <a:r>
              <a:rPr lang="en-US"/>
              <a:t>If you have 3 tests you need to define 3  @Test annotations in the program before test/method.</a:t>
            </a:r>
          </a:p>
          <a:p>
            <a:endParaRPr lang="en-US"/>
          </a:p>
        </p:txBody>
      </p:sp>
      <p:sp>
        <p:nvSpPr>
          <p:cNvPr id="17" name="Rounded Rectangle 17">
            <a:extLst>
              <a:ext uri="{FF2B5EF4-FFF2-40B4-BE49-F238E27FC236}">
                <a16:creationId xmlns:a16="http://schemas.microsoft.com/office/drawing/2014/main" id="{15285B77-8322-4381-BE3F-F6FE0271B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53838" y="124754"/>
            <a:ext cx="5569792" cy="6584262"/>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a:extLst>
              <a:ext uri="{FF2B5EF4-FFF2-40B4-BE49-F238E27FC236}">
                <a16:creationId xmlns:a16="http://schemas.microsoft.com/office/drawing/2014/main" id="{8F07821E-D903-4960-9016-ECF995FC75AA}"/>
              </a:ext>
            </a:extLst>
          </p:cNvPr>
          <p:cNvPicPr>
            <a:picLocks noChangeAspect="1"/>
          </p:cNvPicPr>
          <p:nvPr/>
        </p:nvPicPr>
        <p:blipFill>
          <a:blip r:embed="rId2"/>
          <a:stretch>
            <a:fillRect/>
          </a:stretch>
        </p:blipFill>
        <p:spPr>
          <a:xfrm>
            <a:off x="6558185" y="630168"/>
            <a:ext cx="5402947" cy="2483843"/>
          </a:xfrm>
          <a:prstGeom prst="rect">
            <a:avLst/>
          </a:prstGeom>
        </p:spPr>
      </p:pic>
      <p:pic>
        <p:nvPicPr>
          <p:cNvPr id="4" name="Picture 9" descr="A screenshot of a cell phone&#10;&#10;Description generated with very high confidence">
            <a:extLst>
              <a:ext uri="{FF2B5EF4-FFF2-40B4-BE49-F238E27FC236}">
                <a16:creationId xmlns:a16="http://schemas.microsoft.com/office/drawing/2014/main" id="{5F057AF1-FE0A-41B5-896C-8E21602C89C0}"/>
              </a:ext>
            </a:extLst>
          </p:cNvPr>
          <p:cNvPicPr>
            <a:picLocks noChangeAspect="1"/>
          </p:cNvPicPr>
          <p:nvPr/>
        </p:nvPicPr>
        <p:blipFill>
          <a:blip r:embed="rId3"/>
          <a:stretch>
            <a:fillRect/>
          </a:stretch>
        </p:blipFill>
        <p:spPr>
          <a:xfrm>
            <a:off x="7267417" y="3266404"/>
            <a:ext cx="4458935" cy="3430501"/>
          </a:xfrm>
          <a:prstGeom prst="rect">
            <a:avLst/>
          </a:prstGeom>
        </p:spPr>
      </p:pic>
    </p:spTree>
    <p:extLst>
      <p:ext uri="{BB962C8B-B14F-4D97-AF65-F5344CB8AC3E}">
        <p14:creationId xmlns:p14="http://schemas.microsoft.com/office/powerpoint/2010/main" val="42761202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B4E9241-F125-4A97-AC3D-AFD81624BADA}"/>
              </a:ext>
            </a:extLst>
          </p:cNvPr>
          <p:cNvSpPr>
            <a:spLocks noGrp="1"/>
          </p:cNvSpPr>
          <p:nvPr>
            <p:ph type="title"/>
          </p:nvPr>
        </p:nvSpPr>
        <p:spPr>
          <a:xfrm>
            <a:off x="7445882" y="457201"/>
            <a:ext cx="4625283" cy="1332688"/>
          </a:xfrm>
        </p:spPr>
        <p:txBody>
          <a:bodyPr anchor="b">
            <a:normAutofit/>
          </a:bodyPr>
          <a:lstStyle/>
          <a:p>
            <a:pPr algn="ctr">
              <a:lnSpc>
                <a:spcPct val="90000"/>
              </a:lnSpc>
            </a:pPr>
            <a:r>
              <a:rPr lang="en-US" sz="3000">
                <a:solidFill>
                  <a:srgbClr val="FFFFFF"/>
                </a:solidFill>
              </a:rPr>
              <a:t>Multiple Test Cases – Single Class</a:t>
            </a:r>
          </a:p>
        </p:txBody>
      </p:sp>
      <p:pic>
        <p:nvPicPr>
          <p:cNvPr id="7" name="Picture 4">
            <a:extLst>
              <a:ext uri="{FF2B5EF4-FFF2-40B4-BE49-F238E27FC236}">
                <a16:creationId xmlns:a16="http://schemas.microsoft.com/office/drawing/2014/main" id="{DD07DF3F-8F3C-4B12-9BA5-EFC8384C2D2D}"/>
              </a:ext>
            </a:extLst>
          </p:cNvPr>
          <p:cNvPicPr>
            <a:picLocks noChangeAspect="1"/>
          </p:cNvPicPr>
          <p:nvPr/>
        </p:nvPicPr>
        <p:blipFill>
          <a:blip r:embed="rId2"/>
          <a:stretch>
            <a:fillRect/>
          </a:stretch>
        </p:blipFill>
        <p:spPr>
          <a:xfrm>
            <a:off x="282560" y="97767"/>
            <a:ext cx="6961280" cy="6561821"/>
          </a:xfrm>
          <a:prstGeom prst="roundRect">
            <a:avLst>
              <a:gd name="adj" fmla="val 3876"/>
            </a:avLst>
          </a:prstGeom>
          <a:ln>
            <a:solidFill>
              <a:schemeClr val="accent1"/>
            </a:solidFill>
          </a:ln>
          <a:effectLst/>
        </p:spPr>
      </p:pic>
      <p:sp>
        <p:nvSpPr>
          <p:cNvPr id="9" name="Content Placeholder 8">
            <a:extLst>
              <a:ext uri="{FF2B5EF4-FFF2-40B4-BE49-F238E27FC236}">
                <a16:creationId xmlns:a16="http://schemas.microsoft.com/office/drawing/2014/main" id="{A12E7F6B-9508-4B82-AD69-1356BE6B99D7}"/>
              </a:ext>
            </a:extLst>
          </p:cNvPr>
          <p:cNvSpPr>
            <a:spLocks noGrp="1"/>
          </p:cNvSpPr>
          <p:nvPr>
            <p:ph idx="1"/>
          </p:nvPr>
        </p:nvSpPr>
        <p:spPr>
          <a:xfrm>
            <a:off x="7862825" y="2024743"/>
            <a:ext cx="3877661" cy="3570921"/>
          </a:xfrm>
        </p:spPr>
        <p:txBody>
          <a:bodyPr>
            <a:normAutofit/>
          </a:bodyPr>
          <a:lstStyle/>
          <a:p>
            <a:r>
              <a:rPr lang="en-US" sz="1600">
                <a:solidFill>
                  <a:schemeClr val="bg1"/>
                </a:solidFill>
              </a:rPr>
              <a:t>If you have 3 tests you need to define 3  @Test annotations in the program before test/method.</a:t>
            </a:r>
          </a:p>
        </p:txBody>
      </p:sp>
      <p:sp>
        <p:nvSpPr>
          <p:cNvPr id="4" name="Arrow: Down 3">
            <a:extLst>
              <a:ext uri="{FF2B5EF4-FFF2-40B4-BE49-F238E27FC236}">
                <a16:creationId xmlns:a16="http://schemas.microsoft.com/office/drawing/2014/main" id="{105C144E-D4D0-45BD-8629-AB658A58DDC7}"/>
              </a:ext>
            </a:extLst>
          </p:cNvPr>
          <p:cNvSpPr/>
          <p:nvPr/>
        </p:nvSpPr>
        <p:spPr>
          <a:xfrm rot="15660000">
            <a:off x="467149" y="1272663"/>
            <a:ext cx="484632" cy="6189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828D89CA-F1DA-4C2B-B76A-EFA1621823E8}"/>
              </a:ext>
            </a:extLst>
          </p:cNvPr>
          <p:cNvSpPr/>
          <p:nvPr/>
        </p:nvSpPr>
        <p:spPr>
          <a:xfrm>
            <a:off x="4085268" y="472977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735D00AF-22F3-4B93-B526-73AB9DD6DC81}"/>
              </a:ext>
            </a:extLst>
          </p:cNvPr>
          <p:cNvSpPr/>
          <p:nvPr/>
        </p:nvSpPr>
        <p:spPr>
          <a:xfrm>
            <a:off x="2877570" y="402528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B2137743-1665-4866-A76B-24145D97E6A6}"/>
              </a:ext>
            </a:extLst>
          </p:cNvPr>
          <p:cNvSpPr/>
          <p:nvPr/>
        </p:nvSpPr>
        <p:spPr>
          <a:xfrm rot="15660000">
            <a:off x="553412" y="2049040"/>
            <a:ext cx="484632" cy="6189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536556"/>
      </p:ext>
    </p:extLst>
  </p:cSld>
  <p:clrMapOvr>
    <a:overrideClrMapping bg1="lt1" tx1="dk1" bg2="lt2" tx2="dk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477422" y="1477422"/>
            <a:ext cx="6858000" cy="3903156"/>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F90AF67-C035-4F62-BACB-E5311E5F2D91}"/>
              </a:ext>
            </a:extLst>
          </p:cNvPr>
          <p:cNvSpPr>
            <a:spLocks noGrp="1"/>
          </p:cNvSpPr>
          <p:nvPr>
            <p:ph type="title"/>
          </p:nvPr>
        </p:nvSpPr>
        <p:spPr>
          <a:xfrm>
            <a:off x="451515" y="1734857"/>
            <a:ext cx="3765483" cy="3388287"/>
          </a:xfrm>
        </p:spPr>
        <p:txBody>
          <a:bodyPr anchor="ctr">
            <a:normAutofit/>
          </a:bodyPr>
          <a:lstStyle/>
          <a:p>
            <a:r>
              <a:rPr lang="en-US"/>
              <a:t>Xml File - TestNG</a:t>
            </a:r>
          </a:p>
        </p:txBody>
      </p:sp>
      <p:sp>
        <p:nvSpPr>
          <p:cNvPr id="3" name="Content Placeholder 2">
            <a:extLst>
              <a:ext uri="{FF2B5EF4-FFF2-40B4-BE49-F238E27FC236}">
                <a16:creationId xmlns:a16="http://schemas.microsoft.com/office/drawing/2014/main" id="{B4DE6E1D-C823-479D-977A-D644A3FAA671}"/>
              </a:ext>
            </a:extLst>
          </p:cNvPr>
          <p:cNvSpPr>
            <a:spLocks noGrp="1"/>
          </p:cNvSpPr>
          <p:nvPr>
            <p:ph idx="1"/>
          </p:nvPr>
        </p:nvSpPr>
        <p:spPr>
          <a:xfrm>
            <a:off x="4268408" y="303258"/>
            <a:ext cx="7766236" cy="6280239"/>
          </a:xfrm>
          <a:effectLst/>
        </p:spPr>
        <p:txBody>
          <a:bodyPr>
            <a:normAutofit/>
          </a:bodyPr>
          <a:lstStyle/>
          <a:p>
            <a:pPr>
              <a:lnSpc>
                <a:spcPct val="90000"/>
              </a:lnSpc>
            </a:pPr>
            <a:r>
              <a:rPr lang="en-US" sz="1500" b="1"/>
              <a:t>Create xml – </a:t>
            </a:r>
            <a:r>
              <a:rPr lang="en-US" sz="1500"/>
              <a:t>Right click on TestNG project &gt; TestNG &gt; Convert </a:t>
            </a:r>
            <a:r>
              <a:rPr lang="en-US" sz="1500" err="1"/>
              <a:t>ToT</a:t>
            </a:r>
            <a:r>
              <a:rPr lang="en-US" sz="1500"/>
              <a:t> </a:t>
            </a:r>
            <a:r>
              <a:rPr lang="en-US" sz="1500" err="1"/>
              <a:t>estNg</a:t>
            </a:r>
          </a:p>
          <a:p>
            <a:pPr>
              <a:lnSpc>
                <a:spcPct val="90000"/>
              </a:lnSpc>
            </a:pPr>
            <a:r>
              <a:rPr lang="en-US" sz="1500" b="1"/>
              <a:t>Xml format -  </a:t>
            </a:r>
            <a:r>
              <a:rPr lang="en-US" sz="1500">
                <a:highlight>
                  <a:srgbClr val="008000"/>
                </a:highlight>
              </a:rPr>
              <a:t>Test Suite -&gt; Test Folder -&gt; Test Cases</a:t>
            </a:r>
          </a:p>
          <a:p>
            <a:pPr>
              <a:lnSpc>
                <a:spcPct val="90000"/>
              </a:lnSpc>
            </a:pPr>
            <a:r>
              <a:rPr lang="en-US" sz="1500"/>
              <a:t>Example:</a:t>
            </a:r>
            <a:br>
              <a:rPr lang="en-US" sz="1500"/>
            </a:br>
            <a:r>
              <a:rPr lang="en-US" sz="1500"/>
              <a:t> Test Suite – Loan Dept.</a:t>
            </a:r>
            <a:br>
              <a:rPr lang="en-US" sz="1500"/>
            </a:br>
            <a:r>
              <a:rPr lang="en-US" sz="1500"/>
              <a:t> Test Folder – Personal Loan / Home Loan/ Car Loan</a:t>
            </a:r>
            <a:br>
              <a:rPr lang="en-US" sz="1500"/>
            </a:br>
            <a:r>
              <a:rPr lang="en-US" sz="1500"/>
              <a:t> Test Case – Personal Loan Customer Login Validation / Home Loan Cust. Login Validation.. </a:t>
            </a:r>
            <a:endParaRPr lang="en-US" sz="1500">
              <a:highlight>
                <a:srgbClr val="008000"/>
              </a:highlight>
            </a:endParaRPr>
          </a:p>
          <a:p>
            <a:pPr>
              <a:lnSpc>
                <a:spcPct val="90000"/>
              </a:lnSpc>
            </a:pPr>
            <a:r>
              <a:rPr lang="en-US" sz="1500">
                <a:ea typeface="+mn-lt"/>
                <a:cs typeface="+mn-lt"/>
              </a:rPr>
              <a:t>If we have two test case for personal loan –test folder under Loan dept. - suite then what we can do ?</a:t>
            </a:r>
            <a:endParaRPr lang="en-US" sz="1500">
              <a:highlight>
                <a:srgbClr val="008000"/>
              </a:highlight>
              <a:ea typeface="+mn-lt"/>
              <a:cs typeface="+mn-lt"/>
            </a:endParaRPr>
          </a:p>
          <a:p>
            <a:pPr>
              <a:lnSpc>
                <a:spcPct val="90000"/>
              </a:lnSpc>
            </a:pPr>
            <a:r>
              <a:rPr lang="en-US" sz="1500">
                <a:ea typeface="+mn-lt"/>
                <a:cs typeface="+mn-lt"/>
              </a:rPr>
              <a:t>We aren't go to each and every test and run them, that's not happen in framework.</a:t>
            </a:r>
            <a:endParaRPr lang="en-US" sz="1500">
              <a:highlight>
                <a:srgbClr val="008000"/>
              </a:highlight>
              <a:ea typeface="+mn-lt"/>
              <a:cs typeface="+mn-lt"/>
            </a:endParaRPr>
          </a:p>
          <a:p>
            <a:pPr>
              <a:lnSpc>
                <a:spcPct val="90000"/>
              </a:lnSpc>
            </a:pPr>
            <a:r>
              <a:rPr lang="en-US" sz="1500">
                <a:ea typeface="+mn-lt"/>
                <a:cs typeface="+mn-lt"/>
              </a:rPr>
              <a:t>We develop xml according to scenario.</a:t>
            </a:r>
            <a:endParaRPr lang="en-US" sz="1500">
              <a:highlight>
                <a:srgbClr val="008000"/>
              </a:highlight>
              <a:ea typeface="+mn-lt"/>
              <a:cs typeface="+mn-lt"/>
            </a:endParaRPr>
          </a:p>
          <a:p>
            <a:pPr>
              <a:lnSpc>
                <a:spcPct val="90000"/>
              </a:lnSpc>
            </a:pPr>
            <a:r>
              <a:rPr lang="en-US" sz="1500">
                <a:ea typeface="+mn-lt"/>
                <a:cs typeface="+mn-lt"/>
              </a:rPr>
              <a:t>Run that particular xml and get result of all multiple test cases a single time.</a:t>
            </a:r>
            <a:endParaRPr lang="en-US" sz="1500">
              <a:highlight>
                <a:srgbClr val="008000"/>
              </a:highlight>
              <a:ea typeface="+mn-lt"/>
              <a:cs typeface="+mn-lt"/>
            </a:endParaRPr>
          </a:p>
          <a:p>
            <a:pPr>
              <a:lnSpc>
                <a:spcPct val="90000"/>
              </a:lnSpc>
            </a:pPr>
            <a:r>
              <a:rPr lang="en-US" sz="1500">
                <a:ea typeface="+mn-lt"/>
                <a:cs typeface="+mn-lt"/>
              </a:rPr>
              <a:t>If you want to exclude particular test from folder you can do that just modify that particular class with tag names &lt;methods&gt;, &lt;exclude&gt;, &lt;include&gt;</a:t>
            </a:r>
            <a:br>
              <a:rPr lang="en-US" sz="1500">
                <a:ea typeface="+mn-lt"/>
                <a:cs typeface="+mn-lt"/>
              </a:rPr>
            </a:br>
            <a:endParaRPr lang="en-US" sz="1500">
              <a:highlight>
                <a:srgbClr val="008000"/>
              </a:highlight>
            </a:endParaRPr>
          </a:p>
        </p:txBody>
      </p:sp>
    </p:spTree>
    <p:extLst>
      <p:ext uri="{BB962C8B-B14F-4D97-AF65-F5344CB8AC3E}">
        <p14:creationId xmlns:p14="http://schemas.microsoft.com/office/powerpoint/2010/main" val="8842113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F57B5C1-4DC7-4073-853F-171290EEC105}"/>
              </a:ext>
            </a:extLst>
          </p:cNvPr>
          <p:cNvSpPr>
            <a:spLocks noGrp="1"/>
          </p:cNvSpPr>
          <p:nvPr>
            <p:ph type="title"/>
          </p:nvPr>
        </p:nvSpPr>
        <p:spPr>
          <a:xfrm>
            <a:off x="1063691" y="4049486"/>
            <a:ext cx="4825480" cy="1883228"/>
          </a:xfrm>
        </p:spPr>
        <p:txBody>
          <a:bodyPr anchor="ctr">
            <a:normAutofit/>
          </a:bodyPr>
          <a:lstStyle/>
          <a:p>
            <a:r>
              <a:rPr lang="en-US">
                <a:solidFill>
                  <a:srgbClr val="FFFFFF"/>
                </a:solidFill>
              </a:rPr>
              <a:t>Xml File - TestNG</a:t>
            </a:r>
            <a:endParaRPr lang="en-US" b="0">
              <a:solidFill>
                <a:srgbClr val="FFFFFF"/>
              </a:solidFill>
            </a:endParaRPr>
          </a:p>
          <a:p>
            <a:endParaRPr lang="en-US">
              <a:solidFill>
                <a:srgbClr val="FFFFFF"/>
              </a:solidFill>
            </a:endParaRPr>
          </a:p>
        </p:txBody>
      </p:sp>
      <p:pic>
        <p:nvPicPr>
          <p:cNvPr id="7" name="Picture 4" descr="A screenshot of a cell phone&#10;&#10;Description generated with very high confidence">
            <a:extLst>
              <a:ext uri="{FF2B5EF4-FFF2-40B4-BE49-F238E27FC236}">
                <a16:creationId xmlns:a16="http://schemas.microsoft.com/office/drawing/2014/main" id="{B10C00CD-C445-489D-8632-28055648CA11}"/>
              </a:ext>
            </a:extLst>
          </p:cNvPr>
          <p:cNvPicPr>
            <a:picLocks noChangeAspect="1"/>
          </p:cNvPicPr>
          <p:nvPr/>
        </p:nvPicPr>
        <p:blipFill>
          <a:blip r:embed="rId2"/>
          <a:stretch>
            <a:fillRect/>
          </a:stretch>
        </p:blipFill>
        <p:spPr>
          <a:xfrm>
            <a:off x="129163" y="251862"/>
            <a:ext cx="6045161" cy="2895303"/>
          </a:xfrm>
          <a:prstGeom prst="rect">
            <a:avLst/>
          </a:prstGeom>
        </p:spPr>
      </p:pic>
      <p:pic>
        <p:nvPicPr>
          <p:cNvPr id="3" name="Picture 3" descr="A screen shot of a computer&#10;&#10;Description generated with very high confidence">
            <a:extLst>
              <a:ext uri="{FF2B5EF4-FFF2-40B4-BE49-F238E27FC236}">
                <a16:creationId xmlns:a16="http://schemas.microsoft.com/office/drawing/2014/main" id="{5D63D8A5-BDDF-470D-B15C-DDC1BE8A7D80}"/>
              </a:ext>
            </a:extLst>
          </p:cNvPr>
          <p:cNvPicPr>
            <a:picLocks noChangeAspect="1"/>
          </p:cNvPicPr>
          <p:nvPr/>
        </p:nvPicPr>
        <p:blipFill>
          <a:blip r:embed="rId3"/>
          <a:stretch>
            <a:fillRect/>
          </a:stretch>
        </p:blipFill>
        <p:spPr>
          <a:xfrm>
            <a:off x="6222888" y="255509"/>
            <a:ext cx="5484480" cy="2888010"/>
          </a:xfrm>
          <a:prstGeom prst="rect">
            <a:avLst/>
          </a:prstGeom>
        </p:spPr>
      </p:pic>
      <p:sp>
        <p:nvSpPr>
          <p:cNvPr id="9" name="Content Placeholder 8">
            <a:extLst>
              <a:ext uri="{FF2B5EF4-FFF2-40B4-BE49-F238E27FC236}">
                <a16:creationId xmlns:a16="http://schemas.microsoft.com/office/drawing/2014/main" id="{DEB44575-DF3B-49AE-B69C-9C2FF5AFF2C6}"/>
              </a:ext>
            </a:extLst>
          </p:cNvPr>
          <p:cNvSpPr>
            <a:spLocks noGrp="1"/>
          </p:cNvSpPr>
          <p:nvPr>
            <p:ph idx="1"/>
          </p:nvPr>
        </p:nvSpPr>
        <p:spPr>
          <a:xfrm>
            <a:off x="6338316" y="4049485"/>
            <a:ext cx="4846151" cy="1883229"/>
          </a:xfrm>
        </p:spPr>
        <p:txBody>
          <a:bodyPr>
            <a:normAutofit/>
          </a:bodyPr>
          <a:lstStyle/>
          <a:p>
            <a:pPr>
              <a:lnSpc>
                <a:spcPct val="90000"/>
              </a:lnSpc>
            </a:pPr>
            <a:r>
              <a:rPr lang="en-US">
                <a:solidFill>
                  <a:srgbClr val="FFFFFF"/>
                </a:solidFill>
              </a:rPr>
              <a:t>Here we have two tests in Xml_Concept package.</a:t>
            </a:r>
          </a:p>
          <a:p>
            <a:pPr>
              <a:lnSpc>
                <a:spcPct val="90000"/>
              </a:lnSpc>
            </a:pPr>
            <a:r>
              <a:rPr lang="en-US">
                <a:solidFill>
                  <a:srgbClr val="FFFFFF"/>
                </a:solidFill>
              </a:rPr>
              <a:t>So we consider suite as Loan Dept. , test – Personal loan and Cases – valid &amp; invalid login</a:t>
            </a:r>
          </a:p>
          <a:p>
            <a:pPr>
              <a:lnSpc>
                <a:spcPct val="90000"/>
              </a:lnSpc>
            </a:pPr>
            <a:r>
              <a:rPr lang="en-US">
                <a:solidFill>
                  <a:srgbClr val="FFFFFF"/>
                </a:solidFill>
              </a:rPr>
              <a:t>Create xml first and then develop it.</a:t>
            </a:r>
          </a:p>
        </p:txBody>
      </p:sp>
    </p:spTree>
    <p:extLst>
      <p:ext uri="{BB962C8B-B14F-4D97-AF65-F5344CB8AC3E}">
        <p14:creationId xmlns:p14="http://schemas.microsoft.com/office/powerpoint/2010/main" val="5278618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E3CA049-6905-4F1E-83A5-8EA2AD62AA71}"/>
              </a:ext>
            </a:extLst>
          </p:cNvPr>
          <p:cNvSpPr>
            <a:spLocks noGrp="1"/>
          </p:cNvSpPr>
          <p:nvPr>
            <p:ph type="title"/>
          </p:nvPr>
        </p:nvSpPr>
        <p:spPr>
          <a:xfrm>
            <a:off x="451513" y="5176569"/>
            <a:ext cx="4589009" cy="970450"/>
          </a:xfrm>
        </p:spPr>
        <p:txBody>
          <a:bodyPr anchor="ctr">
            <a:normAutofit/>
          </a:bodyPr>
          <a:lstStyle/>
          <a:p>
            <a:r>
              <a:rPr lang="en-US" sz="2400"/>
              <a:t>Run Multiple Tests in TestNG -xml</a:t>
            </a:r>
          </a:p>
        </p:txBody>
      </p:sp>
      <p:pic>
        <p:nvPicPr>
          <p:cNvPr id="7" name="Picture 4">
            <a:extLst>
              <a:ext uri="{FF2B5EF4-FFF2-40B4-BE49-F238E27FC236}">
                <a16:creationId xmlns:a16="http://schemas.microsoft.com/office/drawing/2014/main" id="{A0DAE3B4-A759-4C38-A4FE-F5CFC6E9BBDC}"/>
              </a:ext>
            </a:extLst>
          </p:cNvPr>
          <p:cNvPicPr>
            <a:picLocks noChangeAspect="1"/>
          </p:cNvPicPr>
          <p:nvPr/>
        </p:nvPicPr>
        <p:blipFill>
          <a:blip r:embed="rId2"/>
          <a:stretch>
            <a:fillRect/>
          </a:stretch>
        </p:blipFill>
        <p:spPr>
          <a:xfrm>
            <a:off x="-3233" y="83030"/>
            <a:ext cx="12201117" cy="4692941"/>
          </a:xfrm>
          <a:prstGeom prst="roundRect">
            <a:avLst>
              <a:gd name="adj" fmla="val 3876"/>
            </a:avLst>
          </a:prstGeom>
          <a:ln>
            <a:solidFill>
              <a:schemeClr val="accent1"/>
            </a:solidFill>
          </a:ln>
          <a:effectLst/>
        </p:spPr>
      </p:pic>
      <p:sp>
        <p:nvSpPr>
          <p:cNvPr id="9" name="Content Placeholder 8">
            <a:extLst>
              <a:ext uri="{FF2B5EF4-FFF2-40B4-BE49-F238E27FC236}">
                <a16:creationId xmlns:a16="http://schemas.microsoft.com/office/drawing/2014/main" id="{F6DC95D2-FD9B-412E-B61E-6F421650AD25}"/>
              </a:ext>
            </a:extLst>
          </p:cNvPr>
          <p:cNvSpPr>
            <a:spLocks noGrp="1"/>
          </p:cNvSpPr>
          <p:nvPr>
            <p:ph idx="1"/>
          </p:nvPr>
        </p:nvSpPr>
        <p:spPr>
          <a:xfrm>
            <a:off x="5344886" y="5176569"/>
            <a:ext cx="6028400" cy="970450"/>
          </a:xfrm>
        </p:spPr>
        <p:txBody>
          <a:bodyPr>
            <a:normAutofit/>
          </a:bodyPr>
          <a:lstStyle/>
          <a:p>
            <a:r>
              <a:rPr lang="en-US" sz="1600">
                <a:solidFill>
                  <a:srgbClr val="FEFEFE"/>
                </a:solidFill>
              </a:rPr>
              <a:t>After develop/ create xml – run testng.xml as TestNG Suite and get output of all test case without run them one by one</a:t>
            </a:r>
          </a:p>
        </p:txBody>
      </p:sp>
      <p:sp>
        <p:nvSpPr>
          <p:cNvPr id="4" name="Arrow: Left 3">
            <a:extLst>
              <a:ext uri="{FF2B5EF4-FFF2-40B4-BE49-F238E27FC236}">
                <a16:creationId xmlns:a16="http://schemas.microsoft.com/office/drawing/2014/main" id="{5244F9C7-8DB2-4125-8632-441E797A60B8}"/>
              </a:ext>
            </a:extLst>
          </p:cNvPr>
          <p:cNvSpPr/>
          <p:nvPr/>
        </p:nvSpPr>
        <p:spPr>
          <a:xfrm rot="2100000">
            <a:off x="1422985" y="2776929"/>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50B6E413-6BB3-46C6-8C3A-B394E573B91C}"/>
              </a:ext>
            </a:extLst>
          </p:cNvPr>
          <p:cNvSpPr/>
          <p:nvPr/>
        </p:nvSpPr>
        <p:spPr>
          <a:xfrm rot="1620000">
            <a:off x="6391440" y="4300004"/>
            <a:ext cx="575842" cy="39836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371234"/>
      </p:ext>
    </p:extLst>
  </p:cSld>
  <p:clrMapOvr>
    <a:overrideClrMapping bg1="lt1" tx1="dk1" bg2="lt2" tx2="dk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FE5A-DA2E-4263-8C6E-6CF22BC9A3BA}"/>
              </a:ext>
            </a:extLst>
          </p:cNvPr>
          <p:cNvSpPr>
            <a:spLocks noGrp="1"/>
          </p:cNvSpPr>
          <p:nvPr>
            <p:ph type="title"/>
          </p:nvPr>
        </p:nvSpPr>
        <p:spPr>
          <a:xfrm>
            <a:off x="810000" y="447188"/>
            <a:ext cx="10571998" cy="970450"/>
          </a:xfrm>
        </p:spPr>
        <p:txBody>
          <a:bodyPr>
            <a:normAutofit/>
          </a:bodyPr>
          <a:lstStyle/>
          <a:p>
            <a:pPr algn="ctr"/>
            <a:r>
              <a:rPr lang="en-US"/>
              <a:t>Prioritizing Test Cases- xml example</a:t>
            </a:r>
          </a:p>
        </p:txBody>
      </p:sp>
      <p:sp>
        <p:nvSpPr>
          <p:cNvPr id="9" name="Content Placeholder 8">
            <a:extLst>
              <a:ext uri="{FF2B5EF4-FFF2-40B4-BE49-F238E27FC236}">
                <a16:creationId xmlns:a16="http://schemas.microsoft.com/office/drawing/2014/main" id="{DE527932-2491-42BF-B153-8CACC7D1FD82}"/>
              </a:ext>
            </a:extLst>
          </p:cNvPr>
          <p:cNvSpPr>
            <a:spLocks noGrp="1"/>
          </p:cNvSpPr>
          <p:nvPr>
            <p:ph idx="1"/>
          </p:nvPr>
        </p:nvSpPr>
        <p:spPr>
          <a:xfrm>
            <a:off x="818713" y="2413000"/>
            <a:ext cx="3835583" cy="3632200"/>
          </a:xfrm>
        </p:spPr>
        <p:txBody>
          <a:bodyPr>
            <a:normAutofit fontScale="92500"/>
          </a:bodyPr>
          <a:lstStyle/>
          <a:p>
            <a:r>
              <a:rPr lang="en-US" sz="1600"/>
              <a:t>In this Scenario, we have 3 test folders –car, home &amp; personal under loan suite.</a:t>
            </a:r>
          </a:p>
          <a:p>
            <a:r>
              <a:rPr lang="en-US" sz="1600" b="1"/>
              <a:t>Scenario 1: </a:t>
            </a:r>
            <a:r>
              <a:rPr lang="en-US" sz="1600"/>
              <a:t>Client wants to Run all test cases in single time.</a:t>
            </a:r>
          </a:p>
          <a:p>
            <a:r>
              <a:rPr lang="en-US" sz="1600" b="1"/>
              <a:t>Scenario 2: </a:t>
            </a:r>
            <a:r>
              <a:rPr lang="en-US" sz="1600"/>
              <a:t>Client don't want to run tests of personal loan &amp;  run rest of all.</a:t>
            </a:r>
          </a:p>
          <a:p>
            <a:r>
              <a:rPr lang="en-US" sz="1600" b="1"/>
              <a:t>Scenario 3: </a:t>
            </a:r>
            <a:r>
              <a:rPr lang="en-US" sz="1600"/>
              <a:t>Run only Home loan but In Home loan, client want to run only mobile &amp; web test cases.</a:t>
            </a:r>
            <a:r>
              <a:rPr lang="en-US" sz="1600" b="1"/>
              <a:t> </a:t>
            </a:r>
          </a:p>
          <a:p>
            <a:r>
              <a:rPr lang="en-US" sz="1600" b="1"/>
              <a:t>Scenario 4: </a:t>
            </a:r>
            <a:r>
              <a:rPr lang="en-US" sz="1600"/>
              <a:t>In car loan, client wants to run API test case only.</a:t>
            </a:r>
            <a:r>
              <a:rPr lang="en-US" sz="1600" b="1"/>
              <a:t> </a:t>
            </a:r>
          </a:p>
        </p:txBody>
      </p:sp>
      <p:pic>
        <p:nvPicPr>
          <p:cNvPr id="7" name="Picture 4">
            <a:extLst>
              <a:ext uri="{FF2B5EF4-FFF2-40B4-BE49-F238E27FC236}">
                <a16:creationId xmlns:a16="http://schemas.microsoft.com/office/drawing/2014/main" id="{BBA62B0D-3F39-4C5B-ADB5-4424B85FCC21}"/>
              </a:ext>
            </a:extLst>
          </p:cNvPr>
          <p:cNvPicPr>
            <a:picLocks noChangeAspect="1"/>
          </p:cNvPicPr>
          <p:nvPr/>
        </p:nvPicPr>
        <p:blipFill>
          <a:blip r:embed="rId2"/>
          <a:stretch>
            <a:fillRect/>
          </a:stretch>
        </p:blipFill>
        <p:spPr>
          <a:xfrm>
            <a:off x="4871815" y="2045836"/>
            <a:ext cx="7082479" cy="4493797"/>
          </a:xfrm>
          <a:prstGeom prst="roundRect">
            <a:avLst>
              <a:gd name="adj" fmla="val 3876"/>
            </a:avLst>
          </a:prstGeom>
          <a:ln>
            <a:solidFill>
              <a:schemeClr val="accent1"/>
            </a:solidFill>
          </a:ln>
          <a:effectLst/>
        </p:spPr>
      </p:pic>
      <p:sp>
        <p:nvSpPr>
          <p:cNvPr id="3" name="Arrow: Right 2">
            <a:extLst>
              <a:ext uri="{FF2B5EF4-FFF2-40B4-BE49-F238E27FC236}">
                <a16:creationId xmlns:a16="http://schemas.microsoft.com/office/drawing/2014/main" id="{7D5450A4-C073-49B8-8CD3-215752535E63}"/>
              </a:ext>
            </a:extLst>
          </p:cNvPr>
          <p:cNvSpPr/>
          <p:nvPr/>
        </p:nvSpPr>
        <p:spPr>
          <a:xfrm rot="5400000">
            <a:off x="6203457" y="3474230"/>
            <a:ext cx="1711653" cy="31210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1899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2CE6-FA35-4075-8480-4A0B5271C955}"/>
              </a:ext>
            </a:extLst>
          </p:cNvPr>
          <p:cNvSpPr>
            <a:spLocks noGrp="1"/>
          </p:cNvSpPr>
          <p:nvPr>
            <p:ph type="title"/>
          </p:nvPr>
        </p:nvSpPr>
        <p:spPr/>
        <p:txBody>
          <a:bodyPr vert="horz" lIns="91440" tIns="45720" rIns="91440" bIns="45720" rtlCol="0">
            <a:normAutofit/>
          </a:bodyPr>
          <a:lstStyle/>
          <a:p>
            <a:r>
              <a:rPr lang="en-US"/>
              <a:t>Locator Techniques &amp; Tools – Id</a:t>
            </a:r>
          </a:p>
        </p:txBody>
      </p:sp>
      <p:sp>
        <p:nvSpPr>
          <p:cNvPr id="20" name="Content Placeholder 19">
            <a:extLst>
              <a:ext uri="{FF2B5EF4-FFF2-40B4-BE49-F238E27FC236}">
                <a16:creationId xmlns:a16="http://schemas.microsoft.com/office/drawing/2014/main" id="{C3C9DDAD-37E6-48E5-B124-065A109089DD}"/>
              </a:ext>
            </a:extLst>
          </p:cNvPr>
          <p:cNvSpPr>
            <a:spLocks noGrp="1"/>
          </p:cNvSpPr>
          <p:nvPr>
            <p:ph idx="1"/>
          </p:nvPr>
        </p:nvSpPr>
        <p:spPr>
          <a:xfrm>
            <a:off x="401769" y="2197341"/>
            <a:ext cx="3346754" cy="4020388"/>
          </a:xfrm>
        </p:spPr>
        <p:txBody>
          <a:bodyPr>
            <a:normAutofit/>
          </a:bodyPr>
          <a:lstStyle/>
          <a:p>
            <a:pPr marL="0" indent="0">
              <a:buNone/>
            </a:pPr>
            <a:r>
              <a:rPr lang="en-US" sz="1600" b="1"/>
              <a:t>Test the text-field by loctors:</a:t>
            </a:r>
            <a:br>
              <a:rPr lang="en-US" sz="1600" b="1"/>
            </a:br>
            <a:br>
              <a:rPr lang="en-US" sz="1600" b="1"/>
            </a:br>
            <a:r>
              <a:rPr lang="en-US" sz="1600" b="1"/>
              <a:t>Steps:</a:t>
            </a:r>
          </a:p>
          <a:p>
            <a:pPr>
              <a:buAutoNum type="arabicPeriod"/>
            </a:pPr>
            <a:r>
              <a:rPr lang="en-US" sz="1600" b="1"/>
              <a:t>Inspect the webpage first – google.com</a:t>
            </a:r>
          </a:p>
          <a:p>
            <a:pPr>
              <a:buAutoNum type="arabicPeriod"/>
            </a:pPr>
            <a:r>
              <a:rPr lang="en-US" sz="1600" b="1"/>
              <a:t>Click on Text field and right click &gt; select inspect Element</a:t>
            </a:r>
          </a:p>
          <a:p>
            <a:pPr>
              <a:buAutoNum type="arabicPeriod"/>
            </a:pPr>
            <a:r>
              <a:rPr lang="en-US" sz="1600" b="1"/>
              <a:t>Identify the attribute which deal with that text field.</a:t>
            </a:r>
          </a:p>
          <a:p>
            <a:pPr>
              <a:buAutoNum type="arabicPeriod"/>
            </a:pPr>
            <a:r>
              <a:rPr lang="en-US" sz="1600" b="1"/>
              <a:t>Apply on the code.</a:t>
            </a:r>
          </a:p>
        </p:txBody>
      </p:sp>
      <p:pic>
        <p:nvPicPr>
          <p:cNvPr id="18" name="Picture 6" descr="A screenshot of a computer&#10;&#10;Description generated with very high confidence">
            <a:extLst>
              <a:ext uri="{FF2B5EF4-FFF2-40B4-BE49-F238E27FC236}">
                <a16:creationId xmlns:a16="http://schemas.microsoft.com/office/drawing/2014/main" id="{9CC2706E-AFB6-45B1-AF86-FB0888A3DC04}"/>
              </a:ext>
            </a:extLst>
          </p:cNvPr>
          <p:cNvPicPr>
            <a:picLocks noChangeAspect="1"/>
          </p:cNvPicPr>
          <p:nvPr/>
        </p:nvPicPr>
        <p:blipFill>
          <a:blip r:embed="rId2"/>
          <a:stretch>
            <a:fillRect/>
          </a:stretch>
        </p:blipFill>
        <p:spPr>
          <a:xfrm>
            <a:off x="3908532" y="1916195"/>
            <a:ext cx="8247044" cy="49399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849096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F611655D-86DD-44E5-9999-B2135809D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11443580-A880-4C5F-9EB1-FC254EC65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499DCD1-67BA-41FC-AAA3-B33E49B36368}"/>
              </a:ext>
            </a:extLst>
          </p:cNvPr>
          <p:cNvSpPr>
            <a:spLocks noGrp="1"/>
          </p:cNvSpPr>
          <p:nvPr>
            <p:ph type="title"/>
          </p:nvPr>
        </p:nvSpPr>
        <p:spPr>
          <a:xfrm>
            <a:off x="451514" y="5151992"/>
            <a:ext cx="10930487" cy="673446"/>
          </a:xfrm>
          <a:effectLst/>
        </p:spPr>
        <p:txBody>
          <a:bodyPr vert="horz" lIns="91440" tIns="45720" rIns="91440" bIns="45720" rtlCol="0" anchor="b">
            <a:normAutofit/>
          </a:bodyPr>
          <a:lstStyle/>
          <a:p>
            <a:r>
              <a:rPr lang="en-US" sz="3200">
                <a:solidFill>
                  <a:srgbClr val="FFFFFF"/>
                </a:solidFill>
              </a:rPr>
              <a:t>Scenario 1</a:t>
            </a:r>
          </a:p>
        </p:txBody>
      </p:sp>
      <p:pic>
        <p:nvPicPr>
          <p:cNvPr id="4" name="Picture 4" descr="A screenshot of a cell phone&#10;&#10;Description generated with very high confidence">
            <a:extLst>
              <a:ext uri="{FF2B5EF4-FFF2-40B4-BE49-F238E27FC236}">
                <a16:creationId xmlns:a16="http://schemas.microsoft.com/office/drawing/2014/main" id="{8098E2D2-3BB9-4ABB-8C41-A02D2F3B384B}"/>
              </a:ext>
            </a:extLst>
          </p:cNvPr>
          <p:cNvPicPr>
            <a:picLocks noGrp="1" noChangeAspect="1"/>
          </p:cNvPicPr>
          <p:nvPr>
            <p:ph idx="1"/>
          </p:nvPr>
        </p:nvPicPr>
        <p:blipFill>
          <a:blip r:embed="rId2"/>
          <a:stretch>
            <a:fillRect/>
          </a:stretch>
        </p:blipFill>
        <p:spPr>
          <a:xfrm>
            <a:off x="451514" y="116996"/>
            <a:ext cx="11293016" cy="4405351"/>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974463352"/>
      </p:ext>
    </p:extLst>
  </p:cSld>
  <p:clrMapOvr>
    <a:overrideClrMapping bg1="lt1" tx1="dk1" bg2="lt2" tx2="dk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F611655D-86DD-44E5-9999-B2135809D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11443580-A880-4C5F-9EB1-FC254EC65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499DCD1-67BA-41FC-AAA3-B33E49B36368}"/>
              </a:ext>
            </a:extLst>
          </p:cNvPr>
          <p:cNvSpPr>
            <a:spLocks noGrp="1"/>
          </p:cNvSpPr>
          <p:nvPr>
            <p:ph type="title"/>
          </p:nvPr>
        </p:nvSpPr>
        <p:spPr>
          <a:xfrm>
            <a:off x="451514" y="5151992"/>
            <a:ext cx="10930487" cy="673446"/>
          </a:xfrm>
          <a:effectLst/>
        </p:spPr>
        <p:txBody>
          <a:bodyPr vert="horz" lIns="91440" tIns="45720" rIns="91440" bIns="45720" rtlCol="0" anchor="b">
            <a:normAutofit/>
          </a:bodyPr>
          <a:lstStyle/>
          <a:p>
            <a:r>
              <a:rPr lang="en-US" sz="3200">
                <a:solidFill>
                  <a:srgbClr val="FFFFFF"/>
                </a:solidFill>
              </a:rPr>
              <a:t>Scenario 2</a:t>
            </a:r>
          </a:p>
        </p:txBody>
      </p:sp>
      <p:pic>
        <p:nvPicPr>
          <p:cNvPr id="4" name="Picture 4" descr="A screenshot of a computer screen&#10;&#10;Description generated with very high confidence">
            <a:extLst>
              <a:ext uri="{FF2B5EF4-FFF2-40B4-BE49-F238E27FC236}">
                <a16:creationId xmlns:a16="http://schemas.microsoft.com/office/drawing/2014/main" id="{CDD98041-1B90-4C20-870A-3DB538FC986D}"/>
              </a:ext>
            </a:extLst>
          </p:cNvPr>
          <p:cNvPicPr>
            <a:picLocks noGrp="1" noChangeAspect="1"/>
          </p:cNvPicPr>
          <p:nvPr>
            <p:ph idx="1"/>
          </p:nvPr>
        </p:nvPicPr>
        <p:blipFill>
          <a:blip r:embed="rId2"/>
          <a:stretch>
            <a:fillRect/>
          </a:stretch>
        </p:blipFill>
        <p:spPr>
          <a:xfrm>
            <a:off x="178344" y="217637"/>
            <a:ext cx="11566455" cy="4448482"/>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844301244"/>
      </p:ext>
    </p:extLst>
  </p:cSld>
  <p:clrMapOvr>
    <a:overrideClrMapping bg1="lt1" tx1="dk1" bg2="lt2" tx2="dk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F611655D-86DD-44E5-9999-B2135809D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11443580-A880-4C5F-9EB1-FC254EC65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499DCD1-67BA-41FC-AAA3-B33E49B36368}"/>
              </a:ext>
            </a:extLst>
          </p:cNvPr>
          <p:cNvSpPr>
            <a:spLocks noGrp="1"/>
          </p:cNvSpPr>
          <p:nvPr>
            <p:ph type="title"/>
          </p:nvPr>
        </p:nvSpPr>
        <p:spPr>
          <a:xfrm>
            <a:off x="451514" y="5151992"/>
            <a:ext cx="10930487" cy="673446"/>
          </a:xfrm>
          <a:effectLst/>
        </p:spPr>
        <p:txBody>
          <a:bodyPr vert="horz" lIns="91440" tIns="45720" rIns="91440" bIns="45720" rtlCol="0" anchor="b">
            <a:normAutofit/>
          </a:bodyPr>
          <a:lstStyle/>
          <a:p>
            <a:r>
              <a:rPr lang="en-US" sz="3200">
                <a:solidFill>
                  <a:srgbClr val="FFFFFF"/>
                </a:solidFill>
              </a:rPr>
              <a:t>Scenario 3</a:t>
            </a:r>
          </a:p>
        </p:txBody>
      </p:sp>
      <p:pic>
        <p:nvPicPr>
          <p:cNvPr id="4" name="Picture 4" descr="A screenshot of a cell phone&#10;&#10;Description generated with very high confidence">
            <a:extLst>
              <a:ext uri="{FF2B5EF4-FFF2-40B4-BE49-F238E27FC236}">
                <a16:creationId xmlns:a16="http://schemas.microsoft.com/office/drawing/2014/main" id="{E84D72CD-6DC6-40F3-9F15-258AEBA301FD}"/>
              </a:ext>
            </a:extLst>
          </p:cNvPr>
          <p:cNvPicPr>
            <a:picLocks noGrp="1" noChangeAspect="1"/>
          </p:cNvPicPr>
          <p:nvPr>
            <p:ph idx="1"/>
          </p:nvPr>
        </p:nvPicPr>
        <p:blipFill>
          <a:blip r:embed="rId2"/>
          <a:stretch>
            <a:fillRect/>
          </a:stretch>
        </p:blipFill>
        <p:spPr>
          <a:xfrm>
            <a:off x="163967" y="131374"/>
            <a:ext cx="11800323" cy="453474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7702933"/>
      </p:ext>
    </p:extLst>
  </p:cSld>
  <p:clrMapOvr>
    <a:overrideClrMapping bg1="lt1" tx1="dk1" bg2="lt2" tx2="dk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4" name="Picture 4" descr="A screenshot of a cell phone&#10;&#10;Description generated with very high confidence">
            <a:extLst>
              <a:ext uri="{FF2B5EF4-FFF2-40B4-BE49-F238E27FC236}">
                <a16:creationId xmlns:a16="http://schemas.microsoft.com/office/drawing/2014/main" id="{CBCD82E7-242B-4F8D-A4D4-E509EC12FBAD}"/>
              </a:ext>
            </a:extLst>
          </p:cNvPr>
          <p:cNvPicPr>
            <a:picLocks noGrp="1" noChangeAspect="1"/>
          </p:cNvPicPr>
          <p:nvPr>
            <p:ph idx="1"/>
          </p:nvPr>
        </p:nvPicPr>
        <p:blipFill rotWithShape="1">
          <a:blip r:embed="rId2"/>
          <a:srcRect b="12452"/>
          <a:stretch/>
        </p:blipFill>
        <p:spPr>
          <a:xfrm>
            <a:off x="-1" y="-1"/>
            <a:ext cx="12192001" cy="4883281"/>
          </a:xfrm>
          <a:prstGeom prst="rect">
            <a:avLst/>
          </a:prstGeom>
        </p:spPr>
      </p:pic>
      <p:sp>
        <p:nvSpPr>
          <p:cNvPr id="11" name="Freeform 9">
            <a:extLst>
              <a:ext uri="{FF2B5EF4-FFF2-40B4-BE49-F238E27FC236}">
                <a16:creationId xmlns:a16="http://schemas.microsoft.com/office/drawing/2014/main" id="{AFB83730-58A8-42CA-90B3-5D5D2D1B0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99DCD1-67BA-41FC-AAA3-B33E49B36368}"/>
              </a:ext>
            </a:extLst>
          </p:cNvPr>
          <p:cNvSpPr>
            <a:spLocks noGrp="1"/>
          </p:cNvSpPr>
          <p:nvPr>
            <p:ph type="title"/>
          </p:nvPr>
        </p:nvSpPr>
        <p:spPr>
          <a:xfrm>
            <a:off x="812788" y="4895558"/>
            <a:ext cx="10572000" cy="779529"/>
          </a:xfrm>
        </p:spPr>
        <p:txBody>
          <a:bodyPr vert="horz" lIns="91440" tIns="45720" rIns="91440" bIns="45720" rtlCol="0" anchor="b">
            <a:normAutofit/>
          </a:bodyPr>
          <a:lstStyle/>
          <a:p>
            <a:r>
              <a:rPr lang="en-US"/>
              <a:t>Scenario 4</a:t>
            </a:r>
          </a:p>
        </p:txBody>
      </p:sp>
    </p:spTree>
    <p:extLst>
      <p:ext uri="{BB962C8B-B14F-4D97-AF65-F5344CB8AC3E}">
        <p14:creationId xmlns:p14="http://schemas.microsoft.com/office/powerpoint/2010/main" val="8858355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FC517-1340-4454-88F5-4B92F5F75918}"/>
              </a:ext>
            </a:extLst>
          </p:cNvPr>
          <p:cNvSpPr>
            <a:spLocks noGrp="1"/>
          </p:cNvSpPr>
          <p:nvPr>
            <p:ph type="title"/>
          </p:nvPr>
        </p:nvSpPr>
        <p:spPr/>
        <p:txBody>
          <a:bodyPr/>
          <a:lstStyle/>
          <a:p>
            <a:pPr algn="ctr"/>
            <a:r>
              <a:rPr lang="en-US" sz="3600"/>
              <a:t>Regex &amp; Package Level Execution -TestNG</a:t>
            </a:r>
          </a:p>
        </p:txBody>
      </p:sp>
      <p:sp>
        <p:nvSpPr>
          <p:cNvPr id="3" name="Content Placeholder 2">
            <a:extLst>
              <a:ext uri="{FF2B5EF4-FFF2-40B4-BE49-F238E27FC236}">
                <a16:creationId xmlns:a16="http://schemas.microsoft.com/office/drawing/2014/main" id="{F4484BCE-AD25-4A5E-AFB2-9DFD37729CFB}"/>
              </a:ext>
            </a:extLst>
          </p:cNvPr>
          <p:cNvSpPr>
            <a:spLocks noGrp="1"/>
          </p:cNvSpPr>
          <p:nvPr>
            <p:ph idx="1"/>
          </p:nvPr>
        </p:nvSpPr>
        <p:spPr/>
        <p:txBody>
          <a:bodyPr/>
          <a:lstStyle/>
          <a:p>
            <a:r>
              <a:rPr lang="en-US"/>
              <a:t>Regex in TestNG is helpful to efficient any suite testing. With the help of regex we can &lt;exclude&gt; or &lt;include&gt; any common name test cases.</a:t>
            </a:r>
          </a:p>
          <a:p>
            <a:r>
              <a:rPr lang="en-US" b="1" err="1"/>
              <a:t>Synatx</a:t>
            </a:r>
            <a:r>
              <a:rPr lang="en-US" b="1"/>
              <a:t>: </a:t>
            </a:r>
            <a:r>
              <a:rPr lang="en-US"/>
              <a:t>&lt;include name = "mobile.*"/&gt;</a:t>
            </a:r>
          </a:p>
          <a:p>
            <a:r>
              <a:rPr lang="en-US" b="1"/>
              <a:t>Example: </a:t>
            </a:r>
            <a:r>
              <a:rPr lang="en-US"/>
              <a:t>The above syntax will execute all the test cases which having "mobile" word.</a:t>
            </a:r>
          </a:p>
          <a:p>
            <a:r>
              <a:rPr lang="en-US" b="1"/>
              <a:t>Package Level Execution: </a:t>
            </a:r>
            <a:r>
              <a:rPr lang="en-US"/>
              <a:t>Package execution is done by the modification in xml code.</a:t>
            </a:r>
          </a:p>
          <a:p>
            <a:r>
              <a:rPr lang="en-US"/>
              <a:t>Instead of test folders we define package name and run all test cases.</a:t>
            </a:r>
          </a:p>
          <a:p>
            <a:r>
              <a:rPr lang="en-US"/>
              <a:t>This kind of approach use in regression testing.</a:t>
            </a:r>
          </a:p>
        </p:txBody>
      </p:sp>
    </p:spTree>
    <p:extLst>
      <p:ext uri="{BB962C8B-B14F-4D97-AF65-F5344CB8AC3E}">
        <p14:creationId xmlns:p14="http://schemas.microsoft.com/office/powerpoint/2010/main" val="1213383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11114F18-D12D-43C6-895F-5BA92C290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3" name="Group 12">
            <a:extLst>
              <a:ext uri="{FF2B5EF4-FFF2-40B4-BE49-F238E27FC236}">
                <a16:creationId xmlns:a16="http://schemas.microsoft.com/office/drawing/2014/main" id="{DE2DD4A6-DC96-421E-9E1C-7CD0D26814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4" name="Freeform 9">
              <a:extLst>
                <a:ext uri="{FF2B5EF4-FFF2-40B4-BE49-F238E27FC236}">
                  <a16:creationId xmlns:a16="http://schemas.microsoft.com/office/drawing/2014/main" id="{5E6BB74D-E85C-4CCB-90CE-024600640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52808592-600C-4349-9F27-EC36C0BA4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B5E00D3B-1E29-4E11-BCD3-8E3A56F4B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77C3D8F-0D33-4D49-9804-EA8013A16702}"/>
              </a:ext>
            </a:extLst>
          </p:cNvPr>
          <p:cNvSpPr>
            <a:spLocks noGrp="1"/>
          </p:cNvSpPr>
          <p:nvPr>
            <p:ph type="title"/>
          </p:nvPr>
        </p:nvSpPr>
        <p:spPr>
          <a:xfrm>
            <a:off x="810001" y="4817533"/>
            <a:ext cx="10572000" cy="779529"/>
          </a:xfrm>
        </p:spPr>
        <p:txBody>
          <a:bodyPr vert="horz" lIns="91440" tIns="45720" rIns="91440" bIns="45720" rtlCol="0" anchor="b">
            <a:normAutofit/>
          </a:bodyPr>
          <a:lstStyle/>
          <a:p>
            <a:pPr>
              <a:lnSpc>
                <a:spcPct val="90000"/>
              </a:lnSpc>
            </a:pPr>
            <a:r>
              <a:rPr lang="en-US" sz="3400"/>
              <a:t>Regex &amp; Package Level Execution –TestNG Code</a:t>
            </a:r>
          </a:p>
        </p:txBody>
      </p:sp>
      <p:pic>
        <p:nvPicPr>
          <p:cNvPr id="6" name="Picture 6" descr="A screenshot of a cell phone&#10;&#10;Description generated with very high confidence">
            <a:extLst>
              <a:ext uri="{FF2B5EF4-FFF2-40B4-BE49-F238E27FC236}">
                <a16:creationId xmlns:a16="http://schemas.microsoft.com/office/drawing/2014/main" id="{10B8143D-D497-48BB-828E-200512BD49D8}"/>
              </a:ext>
            </a:extLst>
          </p:cNvPr>
          <p:cNvPicPr>
            <a:picLocks noChangeAspect="1"/>
          </p:cNvPicPr>
          <p:nvPr/>
        </p:nvPicPr>
        <p:blipFill>
          <a:blip r:embed="rId2"/>
          <a:stretch>
            <a:fillRect/>
          </a:stretch>
        </p:blipFill>
        <p:spPr>
          <a:xfrm>
            <a:off x="5286725" y="-50033"/>
            <a:ext cx="6899987" cy="4623529"/>
          </a:xfrm>
          <a:prstGeom prst="roundRect">
            <a:avLst>
              <a:gd name="adj" fmla="val 3876"/>
            </a:avLst>
          </a:prstGeom>
          <a:ln>
            <a:solidFill>
              <a:schemeClr val="accent1"/>
            </a:solidFill>
          </a:ln>
          <a:effectLst/>
        </p:spPr>
      </p:pic>
      <p:pic>
        <p:nvPicPr>
          <p:cNvPr id="4" name="Picture 4" descr="A screenshot of a cell phone&#10;&#10;Description generated with very high confidence">
            <a:extLst>
              <a:ext uri="{FF2B5EF4-FFF2-40B4-BE49-F238E27FC236}">
                <a16:creationId xmlns:a16="http://schemas.microsoft.com/office/drawing/2014/main" id="{D03866B1-0A30-4265-B64A-B9D8DB73414D}"/>
              </a:ext>
            </a:extLst>
          </p:cNvPr>
          <p:cNvPicPr>
            <a:picLocks noGrp="1" noChangeAspect="1"/>
          </p:cNvPicPr>
          <p:nvPr>
            <p:ph idx="1"/>
          </p:nvPr>
        </p:nvPicPr>
        <p:blipFill>
          <a:blip r:embed="rId3"/>
          <a:stretch>
            <a:fillRect/>
          </a:stretch>
        </p:blipFill>
        <p:spPr>
          <a:xfrm>
            <a:off x="-1431" y="-6901"/>
            <a:ext cx="5236407" cy="458039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41467959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4C63-038C-47D1-AFD0-212352EBB84F}"/>
              </a:ext>
            </a:extLst>
          </p:cNvPr>
          <p:cNvSpPr>
            <a:spLocks noGrp="1"/>
          </p:cNvSpPr>
          <p:nvPr>
            <p:ph type="title"/>
          </p:nvPr>
        </p:nvSpPr>
        <p:spPr/>
        <p:txBody>
          <a:bodyPr/>
          <a:lstStyle/>
          <a:p>
            <a:r>
              <a:rPr lang="en-US"/>
              <a:t>Annotations : @</a:t>
            </a:r>
            <a:r>
              <a:rPr lang="en-US" err="1"/>
              <a:t>BeforeTest</a:t>
            </a:r>
            <a:r>
              <a:rPr lang="en-US"/>
              <a:t> &amp; @</a:t>
            </a:r>
            <a:r>
              <a:rPr lang="en-US" err="1"/>
              <a:t>AfterTest</a:t>
            </a:r>
          </a:p>
        </p:txBody>
      </p:sp>
      <p:sp>
        <p:nvSpPr>
          <p:cNvPr id="3" name="Content Placeholder 2">
            <a:extLst>
              <a:ext uri="{FF2B5EF4-FFF2-40B4-BE49-F238E27FC236}">
                <a16:creationId xmlns:a16="http://schemas.microsoft.com/office/drawing/2014/main" id="{8DDAFE21-1DAB-4129-9E7B-EDF4F45CB93E}"/>
              </a:ext>
            </a:extLst>
          </p:cNvPr>
          <p:cNvSpPr>
            <a:spLocks noGrp="1"/>
          </p:cNvSpPr>
          <p:nvPr>
            <p:ph idx="1"/>
          </p:nvPr>
        </p:nvSpPr>
        <p:spPr>
          <a:xfrm>
            <a:off x="473655" y="2164778"/>
            <a:ext cx="10554574" cy="4585416"/>
          </a:xfrm>
        </p:spPr>
        <p:txBody>
          <a:bodyPr>
            <a:normAutofit fontScale="85000" lnSpcReduction="10000"/>
          </a:bodyPr>
          <a:lstStyle/>
          <a:p>
            <a:r>
              <a:rPr lang="en-US" b="1"/>
              <a:t>@</a:t>
            </a:r>
            <a:r>
              <a:rPr lang="en-US" b="1" err="1"/>
              <a:t>BeforeSuite</a:t>
            </a:r>
            <a:r>
              <a:rPr lang="en-US" b="1"/>
              <a:t>: </a:t>
            </a:r>
            <a:r>
              <a:rPr lang="en-US"/>
              <a:t>The annotated method will be run before all tests in this suite have run. </a:t>
            </a:r>
          </a:p>
          <a:p>
            <a:r>
              <a:rPr lang="en-US" b="1"/>
              <a:t>@</a:t>
            </a:r>
            <a:r>
              <a:rPr lang="en-US" b="1" err="1"/>
              <a:t>AfterSuite</a:t>
            </a:r>
            <a:r>
              <a:rPr lang="en-US" b="1"/>
              <a:t>:</a:t>
            </a:r>
            <a:r>
              <a:rPr lang="en-US"/>
              <a:t> The annotated method will be run after all tests in this suite have run. </a:t>
            </a:r>
          </a:p>
          <a:p>
            <a:r>
              <a:rPr lang="en-US" b="1"/>
              <a:t>@</a:t>
            </a:r>
            <a:r>
              <a:rPr lang="en-US" b="1" err="1"/>
              <a:t>BeforeTest</a:t>
            </a:r>
            <a:r>
              <a:rPr lang="en-US" b="1"/>
              <a:t>: </a:t>
            </a:r>
            <a:r>
              <a:rPr lang="en-US"/>
              <a:t>The annotated method will be run before any test method belonging to the classes inside the &lt;test&gt; tag is run. </a:t>
            </a:r>
          </a:p>
          <a:p>
            <a:r>
              <a:rPr lang="en-US" b="1"/>
              <a:t>@</a:t>
            </a:r>
            <a:r>
              <a:rPr lang="en-US" b="1" err="1"/>
              <a:t>AfterTest</a:t>
            </a:r>
            <a:r>
              <a:rPr lang="en-US" b="1"/>
              <a:t>:</a:t>
            </a:r>
            <a:r>
              <a:rPr lang="en-US"/>
              <a:t> The annotated method will be run after all the test methods belonging to the classes inside the &lt;test&gt; tag have run. </a:t>
            </a:r>
          </a:p>
          <a:p>
            <a:r>
              <a:rPr lang="en-US" b="1"/>
              <a:t>@</a:t>
            </a:r>
            <a:r>
              <a:rPr lang="en-US" b="1" err="1"/>
              <a:t>BeforeGroups</a:t>
            </a:r>
            <a:r>
              <a:rPr lang="en-US" b="1"/>
              <a:t>: </a:t>
            </a:r>
            <a:r>
              <a:rPr lang="en-US"/>
              <a:t>The list of groups that this configuration method will run before. This method is guaranteed to run shortly before the first test method that belongs to any of these groups is invoked. </a:t>
            </a:r>
          </a:p>
          <a:p>
            <a:r>
              <a:rPr lang="en-US" b="1"/>
              <a:t>@</a:t>
            </a:r>
            <a:r>
              <a:rPr lang="en-US" b="1" err="1"/>
              <a:t>AfterGroups</a:t>
            </a:r>
            <a:r>
              <a:rPr lang="en-US" b="1"/>
              <a:t>:</a:t>
            </a:r>
            <a:r>
              <a:rPr lang="en-US"/>
              <a:t> The list of groups that this configuration method will run after. This method is guaranteed to run shortly after the last test method that belongs to any of these groups is invoked. </a:t>
            </a:r>
          </a:p>
          <a:p>
            <a:r>
              <a:rPr lang="en-US" b="1"/>
              <a:t>@</a:t>
            </a:r>
            <a:r>
              <a:rPr lang="en-US" b="1" err="1"/>
              <a:t>BeforeClass</a:t>
            </a:r>
            <a:r>
              <a:rPr lang="en-US" b="1"/>
              <a:t>:</a:t>
            </a:r>
            <a:r>
              <a:rPr lang="en-US"/>
              <a:t> The annotated method will be run before the first test method in the current class is invoked. </a:t>
            </a:r>
          </a:p>
          <a:p>
            <a:r>
              <a:rPr lang="en-US" b="1"/>
              <a:t>@</a:t>
            </a:r>
            <a:r>
              <a:rPr lang="en-US" b="1" err="1"/>
              <a:t>AfterClass</a:t>
            </a:r>
            <a:r>
              <a:rPr lang="en-US" b="1"/>
              <a:t>:</a:t>
            </a:r>
            <a:r>
              <a:rPr lang="en-US"/>
              <a:t> The annotated method will be run after all the test methods in the current class have been run. </a:t>
            </a:r>
          </a:p>
          <a:p>
            <a:r>
              <a:rPr lang="en-US" b="1"/>
              <a:t>@</a:t>
            </a:r>
            <a:r>
              <a:rPr lang="en-US" b="1" err="1"/>
              <a:t>BeforeMethod</a:t>
            </a:r>
            <a:r>
              <a:rPr lang="en-US" b="1"/>
              <a:t>:</a:t>
            </a:r>
            <a:r>
              <a:rPr lang="en-US"/>
              <a:t> The annotated method will be run before each test method. </a:t>
            </a:r>
          </a:p>
          <a:p>
            <a:r>
              <a:rPr lang="en-US" b="1"/>
              <a:t>@</a:t>
            </a:r>
            <a:r>
              <a:rPr lang="en-US" b="1" err="1"/>
              <a:t>AfterMethod</a:t>
            </a:r>
            <a:r>
              <a:rPr lang="en-US" b="1"/>
              <a:t>:</a:t>
            </a:r>
            <a:r>
              <a:rPr lang="en-US"/>
              <a:t> The annotated method will be run after each test method.</a:t>
            </a:r>
          </a:p>
        </p:txBody>
      </p:sp>
    </p:spTree>
    <p:extLst>
      <p:ext uri="{BB962C8B-B14F-4D97-AF65-F5344CB8AC3E}">
        <p14:creationId xmlns:p14="http://schemas.microsoft.com/office/powerpoint/2010/main" val="1732220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F611655D-86DD-44E5-9999-B2135809D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11443580-A880-4C5F-9EB1-FC254EC65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C6557B1-D822-4741-A31E-9E6F3285E5D0}"/>
              </a:ext>
            </a:extLst>
          </p:cNvPr>
          <p:cNvSpPr>
            <a:spLocks noGrp="1"/>
          </p:cNvSpPr>
          <p:nvPr>
            <p:ph type="title"/>
          </p:nvPr>
        </p:nvSpPr>
        <p:spPr>
          <a:xfrm>
            <a:off x="624043" y="5497049"/>
            <a:ext cx="10930487" cy="673446"/>
          </a:xfrm>
          <a:effectLst/>
        </p:spPr>
        <p:txBody>
          <a:bodyPr vert="horz" lIns="91440" tIns="45720" rIns="91440" bIns="45720" rtlCol="0" anchor="b">
            <a:normAutofit/>
          </a:bodyPr>
          <a:lstStyle/>
          <a:p>
            <a:pPr algn="ctr"/>
            <a:r>
              <a:rPr lang="en-US" sz="3200">
                <a:solidFill>
                  <a:srgbClr val="FFFFFF"/>
                </a:solidFill>
              </a:rPr>
              <a:t>Annotations : @</a:t>
            </a:r>
            <a:r>
              <a:rPr lang="en-US" sz="3200" err="1">
                <a:solidFill>
                  <a:srgbClr val="FFFFFF"/>
                </a:solidFill>
              </a:rPr>
              <a:t>BeforeTest</a:t>
            </a:r>
            <a:endParaRPr lang="en-US" err="1"/>
          </a:p>
        </p:txBody>
      </p:sp>
      <p:pic>
        <p:nvPicPr>
          <p:cNvPr id="4" name="Picture 4" descr="A screenshot of a computer screen&#10;&#10;Description generated with very high confidence">
            <a:extLst>
              <a:ext uri="{FF2B5EF4-FFF2-40B4-BE49-F238E27FC236}">
                <a16:creationId xmlns:a16="http://schemas.microsoft.com/office/drawing/2014/main" id="{D083D215-0232-4EB6-A7B3-0AC13B34A7D3}"/>
              </a:ext>
            </a:extLst>
          </p:cNvPr>
          <p:cNvPicPr>
            <a:picLocks noGrp="1" noChangeAspect="1"/>
          </p:cNvPicPr>
          <p:nvPr>
            <p:ph idx="1"/>
          </p:nvPr>
        </p:nvPicPr>
        <p:blipFill>
          <a:blip r:embed="rId2"/>
          <a:stretch>
            <a:fillRect/>
          </a:stretch>
        </p:blipFill>
        <p:spPr>
          <a:xfrm>
            <a:off x="48948" y="1977"/>
            <a:ext cx="12146539" cy="5037954"/>
          </a:xfrm>
          <a:prstGeom prst="roundRect">
            <a:avLst>
              <a:gd name="adj" fmla="val 3876"/>
            </a:avLst>
          </a:prstGeom>
          <a:ln>
            <a:solidFill>
              <a:schemeClr val="accent1"/>
            </a:solidFill>
          </a:ln>
          <a:effectLst/>
        </p:spPr>
      </p:pic>
      <p:sp>
        <p:nvSpPr>
          <p:cNvPr id="6" name="Arrow: Left 5">
            <a:extLst>
              <a:ext uri="{FF2B5EF4-FFF2-40B4-BE49-F238E27FC236}">
                <a16:creationId xmlns:a16="http://schemas.microsoft.com/office/drawing/2014/main" id="{2C20FCF2-E89E-4C74-AC66-39C06708CB54}"/>
              </a:ext>
            </a:extLst>
          </p:cNvPr>
          <p:cNvSpPr/>
          <p:nvPr/>
        </p:nvSpPr>
        <p:spPr>
          <a:xfrm rot="-2640000">
            <a:off x="1204745" y="1475150"/>
            <a:ext cx="978408" cy="312104"/>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597A633D-4DEB-4A9F-9274-8398195BBA23}"/>
              </a:ext>
            </a:extLst>
          </p:cNvPr>
          <p:cNvSpPr/>
          <p:nvPr/>
        </p:nvSpPr>
        <p:spPr>
          <a:xfrm rot="300000">
            <a:off x="6587902" y="4208674"/>
            <a:ext cx="906521" cy="225841"/>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629895"/>
      </p:ext>
    </p:extLst>
  </p:cSld>
  <p:clrMapOvr>
    <a:overrideClrMapping bg1="lt1" tx1="dk1" bg2="lt2" tx2="dk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4" name="Picture 4" descr="A screenshot of a computer screen&#10;&#10;Description generated with very high confidence">
            <a:extLst>
              <a:ext uri="{FF2B5EF4-FFF2-40B4-BE49-F238E27FC236}">
                <a16:creationId xmlns:a16="http://schemas.microsoft.com/office/drawing/2014/main" id="{F60192BE-7E2A-45C5-B93C-6F2AD0BD32ED}"/>
              </a:ext>
            </a:extLst>
          </p:cNvPr>
          <p:cNvPicPr>
            <a:picLocks noGrp="1" noChangeAspect="1"/>
          </p:cNvPicPr>
          <p:nvPr>
            <p:ph idx="1"/>
          </p:nvPr>
        </p:nvPicPr>
        <p:blipFill rotWithShape="1">
          <a:blip r:embed="rId2"/>
          <a:srcRect t="22214" b="6580"/>
          <a:stretch/>
        </p:blipFill>
        <p:spPr>
          <a:xfrm>
            <a:off x="-1" y="-1"/>
            <a:ext cx="12192001" cy="4883281"/>
          </a:xfrm>
          <a:prstGeom prst="rect">
            <a:avLst/>
          </a:prstGeom>
        </p:spPr>
      </p:pic>
      <p:sp>
        <p:nvSpPr>
          <p:cNvPr id="11" name="Freeform 9">
            <a:extLst>
              <a:ext uri="{FF2B5EF4-FFF2-40B4-BE49-F238E27FC236}">
                <a16:creationId xmlns:a16="http://schemas.microsoft.com/office/drawing/2014/main" id="{AFB83730-58A8-42CA-90B3-5D5D2D1B0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5453415"/>
            <a:ext cx="11818191" cy="334454"/>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53584B-BFB1-40F0-82B6-D74E05FEF102}"/>
              </a:ext>
            </a:extLst>
          </p:cNvPr>
          <p:cNvSpPr>
            <a:spLocks noGrp="1"/>
          </p:cNvSpPr>
          <p:nvPr>
            <p:ph type="title"/>
          </p:nvPr>
        </p:nvSpPr>
        <p:spPr>
          <a:xfrm>
            <a:off x="1258486" y="5585671"/>
            <a:ext cx="10572000" cy="779529"/>
          </a:xfrm>
        </p:spPr>
        <p:txBody>
          <a:bodyPr vert="horz" lIns="91440" tIns="45720" rIns="91440" bIns="45720" rtlCol="0" anchor="b">
            <a:normAutofit/>
          </a:bodyPr>
          <a:lstStyle/>
          <a:p>
            <a:pPr algn="ctr"/>
            <a:r>
              <a:rPr lang="en-US"/>
              <a:t>Annotations : @</a:t>
            </a:r>
            <a:r>
              <a:rPr lang="en-US" err="1"/>
              <a:t>AfterTest</a:t>
            </a:r>
          </a:p>
        </p:txBody>
      </p:sp>
      <p:sp>
        <p:nvSpPr>
          <p:cNvPr id="6" name="Arrow: Left 5">
            <a:extLst>
              <a:ext uri="{FF2B5EF4-FFF2-40B4-BE49-F238E27FC236}">
                <a16:creationId xmlns:a16="http://schemas.microsoft.com/office/drawing/2014/main" id="{F764D5FE-A0F5-4EC5-9125-0BACA8C3098C}"/>
              </a:ext>
            </a:extLst>
          </p:cNvPr>
          <p:cNvSpPr/>
          <p:nvPr/>
        </p:nvSpPr>
        <p:spPr>
          <a:xfrm rot="-2640000">
            <a:off x="1060971" y="1144471"/>
            <a:ext cx="978408" cy="312104"/>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7D1B5D5F-9D62-43D1-B633-1F4AB7E23D06}"/>
              </a:ext>
            </a:extLst>
          </p:cNvPr>
          <p:cNvSpPr/>
          <p:nvPr/>
        </p:nvSpPr>
        <p:spPr>
          <a:xfrm rot="-2640000">
            <a:off x="6001032" y="3971059"/>
            <a:ext cx="978408" cy="312104"/>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600667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721409"/>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4" name="Picture 4" descr="A screenshot of a computer screen&#10;&#10;Description generated with very high confidence">
            <a:extLst>
              <a:ext uri="{FF2B5EF4-FFF2-40B4-BE49-F238E27FC236}">
                <a16:creationId xmlns:a16="http://schemas.microsoft.com/office/drawing/2014/main" id="{D6D473EB-BC0F-4E5A-9AEC-E067C696D4C9}"/>
              </a:ext>
            </a:extLst>
          </p:cNvPr>
          <p:cNvPicPr>
            <a:picLocks noGrp="1" noChangeAspect="1"/>
          </p:cNvPicPr>
          <p:nvPr>
            <p:ph idx="1"/>
          </p:nvPr>
        </p:nvPicPr>
        <p:blipFill rotWithShape="1">
          <a:blip r:embed="rId2"/>
          <a:srcRect t="24358" b="4436"/>
          <a:stretch/>
        </p:blipFill>
        <p:spPr>
          <a:xfrm>
            <a:off x="-1" y="-1"/>
            <a:ext cx="12192001" cy="5602148"/>
          </a:xfrm>
          <a:prstGeom prst="rect">
            <a:avLst/>
          </a:prstGeom>
        </p:spPr>
      </p:pic>
      <p:sp>
        <p:nvSpPr>
          <p:cNvPr id="11" name="Freeform 9">
            <a:extLst>
              <a:ext uri="{FF2B5EF4-FFF2-40B4-BE49-F238E27FC236}">
                <a16:creationId xmlns:a16="http://schemas.microsoft.com/office/drawing/2014/main" id="{AFB83730-58A8-42CA-90B3-5D5D2D1B0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5611566"/>
            <a:ext cx="12192000" cy="1240228"/>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DD5593-5145-4665-8265-6227A870AAE3}"/>
              </a:ext>
            </a:extLst>
          </p:cNvPr>
          <p:cNvSpPr>
            <a:spLocks noGrp="1"/>
          </p:cNvSpPr>
          <p:nvPr>
            <p:ph type="title"/>
          </p:nvPr>
        </p:nvSpPr>
        <p:spPr>
          <a:xfrm>
            <a:off x="712147" y="5715067"/>
            <a:ext cx="10572000" cy="779529"/>
          </a:xfrm>
        </p:spPr>
        <p:txBody>
          <a:bodyPr vert="horz" lIns="91440" tIns="45720" rIns="91440" bIns="45720" rtlCol="0" anchor="b">
            <a:normAutofit/>
          </a:bodyPr>
          <a:lstStyle/>
          <a:p>
            <a:pPr algn="ctr"/>
            <a:r>
              <a:rPr lang="en-US"/>
              <a:t>@</a:t>
            </a:r>
            <a:r>
              <a:rPr lang="en-US" err="1"/>
              <a:t>BeforeTest</a:t>
            </a:r>
            <a:r>
              <a:rPr lang="en-US"/>
              <a:t> vs @</a:t>
            </a:r>
            <a:r>
              <a:rPr lang="en-US" err="1"/>
              <a:t>BeforeMethod</a:t>
            </a:r>
          </a:p>
        </p:txBody>
      </p:sp>
      <p:sp>
        <p:nvSpPr>
          <p:cNvPr id="6" name="Arrow: Left 5">
            <a:extLst>
              <a:ext uri="{FF2B5EF4-FFF2-40B4-BE49-F238E27FC236}">
                <a16:creationId xmlns:a16="http://schemas.microsoft.com/office/drawing/2014/main" id="{654035C2-CA0A-4C4B-92E0-A60860C21D4D}"/>
              </a:ext>
            </a:extLst>
          </p:cNvPr>
          <p:cNvSpPr/>
          <p:nvPr/>
        </p:nvSpPr>
        <p:spPr>
          <a:xfrm rot="-2640000">
            <a:off x="1621688" y="813792"/>
            <a:ext cx="978408" cy="312104"/>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678EF5D2-8A23-4561-AFD8-62BCB7DD917C}"/>
              </a:ext>
            </a:extLst>
          </p:cNvPr>
          <p:cNvSpPr/>
          <p:nvPr/>
        </p:nvSpPr>
        <p:spPr>
          <a:xfrm rot="-2640000">
            <a:off x="6504239" y="3338456"/>
            <a:ext cx="978408" cy="312104"/>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xplosion: 14 Points 11">
            <a:extLst>
              <a:ext uri="{FF2B5EF4-FFF2-40B4-BE49-F238E27FC236}">
                <a16:creationId xmlns:a16="http://schemas.microsoft.com/office/drawing/2014/main" id="{5BB8D89C-862F-404C-BB37-BC7B2C81FC97}"/>
              </a:ext>
            </a:extLst>
          </p:cNvPr>
          <p:cNvSpPr/>
          <p:nvPr/>
        </p:nvSpPr>
        <p:spPr>
          <a:xfrm>
            <a:off x="7076536" y="1196197"/>
            <a:ext cx="5213229" cy="3861757"/>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a:t>
            </a:r>
            <a:r>
              <a:rPr lang="en-US" sz="1400" b="1" err="1">
                <a:solidFill>
                  <a:schemeClr val="bg1"/>
                </a:solidFill>
              </a:rPr>
              <a:t>BeforeTest</a:t>
            </a:r>
            <a:r>
              <a:rPr lang="en-US" sz="1400" b="1">
                <a:solidFill>
                  <a:schemeClr val="bg1"/>
                </a:solidFill>
              </a:rPr>
              <a:t> : It will call Only once, before Test method.</a:t>
            </a:r>
          </a:p>
          <a:p>
            <a:pPr algn="ctr"/>
            <a:endParaRPr lang="en-US" sz="1400" b="1">
              <a:solidFill>
                <a:schemeClr val="bg1"/>
              </a:solidFill>
            </a:endParaRPr>
          </a:p>
          <a:p>
            <a:pPr algn="ctr"/>
            <a:r>
              <a:rPr lang="en-US" sz="1400" b="1">
                <a:solidFill>
                  <a:schemeClr val="bg1"/>
                </a:solidFill>
              </a:rPr>
              <a:t>@</a:t>
            </a:r>
            <a:r>
              <a:rPr lang="en-US" sz="1400" b="1" err="1">
                <a:solidFill>
                  <a:schemeClr val="bg1"/>
                </a:solidFill>
              </a:rPr>
              <a:t>BeforeMethod</a:t>
            </a:r>
            <a:r>
              <a:rPr lang="en-US" sz="1400" b="1">
                <a:solidFill>
                  <a:schemeClr val="bg1"/>
                </a:solidFill>
              </a:rPr>
              <a:t> It will call Every time before Test Method..</a:t>
            </a:r>
          </a:p>
        </p:txBody>
      </p:sp>
    </p:spTree>
    <p:extLst>
      <p:ext uri="{BB962C8B-B14F-4D97-AF65-F5344CB8AC3E}">
        <p14:creationId xmlns:p14="http://schemas.microsoft.com/office/powerpoint/2010/main" val="2600614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2CE6-FA35-4075-8480-4A0B5271C955}"/>
              </a:ext>
            </a:extLst>
          </p:cNvPr>
          <p:cNvSpPr>
            <a:spLocks noGrp="1"/>
          </p:cNvSpPr>
          <p:nvPr>
            <p:ph type="title"/>
          </p:nvPr>
        </p:nvSpPr>
        <p:spPr>
          <a:xfrm>
            <a:off x="896265" y="447188"/>
            <a:ext cx="11664676" cy="812300"/>
          </a:xfrm>
        </p:spPr>
        <p:txBody>
          <a:bodyPr vert="horz" lIns="91440" tIns="45720" rIns="91440" bIns="45720" rtlCol="0">
            <a:normAutofit/>
          </a:bodyPr>
          <a:lstStyle/>
          <a:p>
            <a:pPr algn="ctr"/>
            <a:r>
              <a:rPr lang="en-US"/>
              <a:t>Locator Techniques &amp; Tools – Id</a:t>
            </a:r>
          </a:p>
        </p:txBody>
      </p:sp>
      <p:sp>
        <p:nvSpPr>
          <p:cNvPr id="20" name="Content Placeholder 19">
            <a:extLst>
              <a:ext uri="{FF2B5EF4-FFF2-40B4-BE49-F238E27FC236}">
                <a16:creationId xmlns:a16="http://schemas.microsoft.com/office/drawing/2014/main" id="{C3C9DDAD-37E6-48E5-B124-065A109089DD}"/>
              </a:ext>
            </a:extLst>
          </p:cNvPr>
          <p:cNvSpPr>
            <a:spLocks noGrp="1"/>
          </p:cNvSpPr>
          <p:nvPr>
            <p:ph idx="1"/>
          </p:nvPr>
        </p:nvSpPr>
        <p:spPr>
          <a:xfrm>
            <a:off x="818713" y="2413000"/>
            <a:ext cx="3835583" cy="3632200"/>
          </a:xfrm>
        </p:spPr>
        <p:txBody>
          <a:bodyPr>
            <a:normAutofit/>
          </a:bodyPr>
          <a:lstStyle/>
          <a:p>
            <a:pPr marL="0" indent="0">
              <a:buNone/>
            </a:pPr>
            <a:r>
              <a:rPr lang="en-US" sz="1600" b="1"/>
              <a:t>Test the text-field by loctors:</a:t>
            </a:r>
            <a:br>
              <a:rPr lang="en-US" sz="1600" b="1"/>
            </a:br>
            <a:r>
              <a:rPr lang="en-US" sz="1600" b="1"/>
              <a:t>Steps:</a:t>
            </a:r>
          </a:p>
          <a:p>
            <a:pPr>
              <a:buAutoNum type="arabicPeriod"/>
            </a:pPr>
            <a:r>
              <a:rPr lang="en-US" sz="1600" b="1"/>
              <a:t>Inspect the webpage first – google.com</a:t>
            </a:r>
          </a:p>
          <a:p>
            <a:pPr>
              <a:buAutoNum type="arabicPeriod"/>
            </a:pPr>
            <a:r>
              <a:rPr lang="en-US" sz="1600" b="1"/>
              <a:t>Click on Text field and right click &gt; select inspect Element</a:t>
            </a:r>
          </a:p>
          <a:p>
            <a:pPr>
              <a:buAutoNum type="arabicPeriod"/>
            </a:pPr>
            <a:r>
              <a:rPr lang="en-US" sz="1600" b="1"/>
              <a:t>Identify the attribute which deal with that text field.</a:t>
            </a:r>
          </a:p>
          <a:p>
            <a:pPr>
              <a:buAutoNum type="arabicPeriod"/>
            </a:pPr>
            <a:r>
              <a:rPr lang="en-US" sz="1600" b="1"/>
              <a:t>Apply on the code.</a:t>
            </a:r>
          </a:p>
        </p:txBody>
      </p:sp>
      <p:pic>
        <p:nvPicPr>
          <p:cNvPr id="18" name="Picture 6" descr="A screenshot of a computer&#10;&#10;Description generated with very high confidence">
            <a:extLst>
              <a:ext uri="{FF2B5EF4-FFF2-40B4-BE49-F238E27FC236}">
                <a16:creationId xmlns:a16="http://schemas.microsoft.com/office/drawing/2014/main" id="{9CC2706E-AFB6-45B1-AF86-FB0888A3DC04}"/>
              </a:ext>
            </a:extLst>
          </p:cNvPr>
          <p:cNvPicPr>
            <a:picLocks noChangeAspect="1"/>
          </p:cNvPicPr>
          <p:nvPr/>
        </p:nvPicPr>
        <p:blipFill>
          <a:blip r:embed="rId2"/>
          <a:stretch>
            <a:fillRect/>
          </a:stretch>
        </p:blipFill>
        <p:spPr>
          <a:xfrm>
            <a:off x="4742418" y="2146232"/>
            <a:ext cx="7269385" cy="4594931"/>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60630674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E611B-F56C-43A4-8923-C824D5C432E9}"/>
              </a:ext>
            </a:extLst>
          </p:cNvPr>
          <p:cNvSpPr>
            <a:spLocks noGrp="1"/>
          </p:cNvSpPr>
          <p:nvPr>
            <p:ph type="title"/>
          </p:nvPr>
        </p:nvSpPr>
        <p:spPr/>
        <p:txBody>
          <a:bodyPr/>
          <a:lstStyle/>
          <a:p>
            <a:pPr algn="ctr"/>
            <a:r>
              <a:rPr lang="en-US"/>
              <a:t>Groups Functionality - TestNG</a:t>
            </a:r>
          </a:p>
        </p:txBody>
      </p:sp>
      <p:sp>
        <p:nvSpPr>
          <p:cNvPr id="3" name="Content Placeholder 2">
            <a:extLst>
              <a:ext uri="{FF2B5EF4-FFF2-40B4-BE49-F238E27FC236}">
                <a16:creationId xmlns:a16="http://schemas.microsoft.com/office/drawing/2014/main" id="{D7F9B6A0-3FE3-48D9-A157-A3439ADCA0BA}"/>
              </a:ext>
            </a:extLst>
          </p:cNvPr>
          <p:cNvSpPr>
            <a:spLocks noGrp="1"/>
          </p:cNvSpPr>
          <p:nvPr>
            <p:ph idx="1"/>
          </p:nvPr>
        </p:nvSpPr>
        <p:spPr>
          <a:xfrm>
            <a:off x="804335" y="2222287"/>
            <a:ext cx="10784611" cy="4398511"/>
          </a:xfrm>
        </p:spPr>
        <p:txBody>
          <a:bodyPr>
            <a:normAutofit fontScale="92500" lnSpcReduction="10000"/>
          </a:bodyPr>
          <a:lstStyle/>
          <a:p>
            <a:r>
              <a:rPr lang="en-US" b="1"/>
              <a:t>Groups: </a:t>
            </a:r>
            <a:r>
              <a:rPr lang="en-US"/>
              <a:t>Group functionality is used when we don't want to define test methods separately in different classes (depending upon functionality).</a:t>
            </a:r>
          </a:p>
          <a:p>
            <a:r>
              <a:rPr lang="en-US" b="1"/>
              <a:t>Example: </a:t>
            </a:r>
            <a:r>
              <a:rPr lang="en-US"/>
              <a:t>If client wants to test only "mobile login" tests for all loan departments. Instead of writing all test tags in xml use group tag. Simply define </a:t>
            </a:r>
            <a:r>
              <a:rPr lang="en-US" err="1"/>
              <a:t>group_tag</a:t>
            </a:r>
            <a:r>
              <a:rPr lang="en-US"/>
              <a:t> after @Test.</a:t>
            </a:r>
          </a:p>
          <a:p>
            <a:r>
              <a:rPr lang="en-US" b="1"/>
              <a:t>Syntax: </a:t>
            </a:r>
            <a:r>
              <a:rPr lang="en-US" b="1">
                <a:highlight>
                  <a:srgbClr val="800080"/>
                </a:highlight>
              </a:rPr>
              <a:t>@__(groups={"</a:t>
            </a:r>
            <a:r>
              <a:rPr lang="en-US" b="1" err="1">
                <a:highlight>
                  <a:srgbClr val="800080"/>
                </a:highlight>
              </a:rPr>
              <a:t>TagName</a:t>
            </a:r>
            <a:r>
              <a:rPr lang="en-US" b="1">
                <a:highlight>
                  <a:srgbClr val="800080"/>
                </a:highlight>
              </a:rPr>
              <a:t>"})</a:t>
            </a:r>
            <a:r>
              <a:rPr lang="en-US" b="1"/>
              <a:t> in Java Code</a:t>
            </a:r>
            <a:endParaRPr lang="en-US"/>
          </a:p>
          <a:p>
            <a:r>
              <a:rPr lang="en-US" b="1"/>
              <a:t>Syntax: </a:t>
            </a:r>
            <a:r>
              <a:rPr lang="en-US"/>
              <a:t>In Xml,</a:t>
            </a:r>
            <a:br>
              <a:rPr lang="en-US"/>
            </a:br>
            <a:endParaRPr lang="en-US"/>
          </a:p>
          <a:p>
            <a:pPr marL="0" indent="0">
              <a:lnSpc>
                <a:spcPct val="120000"/>
              </a:lnSpc>
              <a:buNone/>
            </a:pPr>
            <a:r>
              <a:rPr lang="en-US"/>
              <a:t>&lt;test&gt;</a:t>
            </a:r>
            <a:r>
              <a:rPr lang="en-US" sz="1900"/>
              <a:t>&lt;groups&gt;		
   &lt;run&gt;		
    &lt;include/exclude name="</a:t>
            </a:r>
            <a:r>
              <a:rPr lang="en-US" sz="1900" err="1"/>
              <a:t>TagName</a:t>
            </a:r>
            <a:r>
              <a:rPr lang="en-US" sz="1900"/>
              <a:t>" /&gt;		
   &lt;/run&gt;		
  &lt;/groups&gt; ...</a:t>
            </a:r>
          </a:p>
        </p:txBody>
      </p:sp>
      <p:sp>
        <p:nvSpPr>
          <p:cNvPr id="4" name="Explosion: 14 Points 3">
            <a:extLst>
              <a:ext uri="{FF2B5EF4-FFF2-40B4-BE49-F238E27FC236}">
                <a16:creationId xmlns:a16="http://schemas.microsoft.com/office/drawing/2014/main" id="{51004DA1-8F95-40ED-A7B5-5258772A7D1F}"/>
              </a:ext>
            </a:extLst>
          </p:cNvPr>
          <p:cNvSpPr/>
          <p:nvPr/>
        </p:nvSpPr>
        <p:spPr>
          <a:xfrm>
            <a:off x="5638800" y="4201063"/>
            <a:ext cx="5745192" cy="2309004"/>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Group functionality is helpful in </a:t>
            </a:r>
            <a:r>
              <a:rPr lang="en-US" b="1">
                <a:solidFill>
                  <a:schemeClr val="bg1"/>
                </a:solidFill>
                <a:highlight>
                  <a:srgbClr val="FFFF00"/>
                </a:highlight>
              </a:rPr>
              <a:t>Regression testing</a:t>
            </a:r>
          </a:p>
        </p:txBody>
      </p:sp>
    </p:spTree>
    <p:extLst>
      <p:ext uri="{BB962C8B-B14F-4D97-AF65-F5344CB8AC3E}">
        <p14:creationId xmlns:p14="http://schemas.microsoft.com/office/powerpoint/2010/main" val="8202786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4" name="Picture 4" descr="A screenshot of a computer&#10;&#10;Description generated with very high confidence">
            <a:extLst>
              <a:ext uri="{FF2B5EF4-FFF2-40B4-BE49-F238E27FC236}">
                <a16:creationId xmlns:a16="http://schemas.microsoft.com/office/drawing/2014/main" id="{3DDEBA91-251A-4384-9AC7-2E240F156D1E}"/>
              </a:ext>
            </a:extLst>
          </p:cNvPr>
          <p:cNvPicPr>
            <a:picLocks noChangeAspect="1"/>
          </p:cNvPicPr>
          <p:nvPr/>
        </p:nvPicPr>
        <p:blipFill rotWithShape="1">
          <a:blip r:embed="rId2"/>
          <a:srcRect t="20750" b="8044"/>
          <a:stretch/>
        </p:blipFill>
        <p:spPr>
          <a:xfrm>
            <a:off x="-1" y="14376"/>
            <a:ext cx="12192001" cy="4883281"/>
          </a:xfrm>
          <a:prstGeom prst="rect">
            <a:avLst/>
          </a:prstGeom>
        </p:spPr>
      </p:pic>
      <p:sp>
        <p:nvSpPr>
          <p:cNvPr id="20" name="Freeform 9">
            <a:extLst>
              <a:ext uri="{FF2B5EF4-FFF2-40B4-BE49-F238E27FC236}">
                <a16:creationId xmlns:a16="http://schemas.microsoft.com/office/drawing/2014/main" id="{AFB83730-58A8-42CA-90B3-5D5D2D1B0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8C47D4-F1D2-4623-890F-F3C2EC3C3C5D}"/>
              </a:ext>
            </a:extLst>
          </p:cNvPr>
          <p:cNvSpPr>
            <a:spLocks noGrp="1"/>
          </p:cNvSpPr>
          <p:nvPr>
            <p:ph type="title"/>
          </p:nvPr>
        </p:nvSpPr>
        <p:spPr>
          <a:xfrm>
            <a:off x="812788" y="4895558"/>
            <a:ext cx="10572000" cy="779529"/>
          </a:xfrm>
        </p:spPr>
        <p:txBody>
          <a:bodyPr vert="horz" lIns="91440" tIns="45720" rIns="91440" bIns="45720" rtlCol="0" anchor="b">
            <a:normAutofit/>
          </a:bodyPr>
          <a:lstStyle/>
          <a:p>
            <a:pPr algn="ctr"/>
            <a:r>
              <a:rPr lang="en-US"/>
              <a:t>Groups Functionality - Code</a:t>
            </a:r>
          </a:p>
        </p:txBody>
      </p:sp>
      <p:sp>
        <p:nvSpPr>
          <p:cNvPr id="3" name="Content Placeholder 2">
            <a:extLst>
              <a:ext uri="{FF2B5EF4-FFF2-40B4-BE49-F238E27FC236}">
                <a16:creationId xmlns:a16="http://schemas.microsoft.com/office/drawing/2014/main" id="{F8C92F18-3107-4E3A-AC11-8D9753EACFCB}"/>
              </a:ext>
            </a:extLst>
          </p:cNvPr>
          <p:cNvSpPr>
            <a:spLocks noGrp="1"/>
          </p:cNvSpPr>
          <p:nvPr>
            <p:ph idx="1"/>
          </p:nvPr>
        </p:nvSpPr>
        <p:spPr>
          <a:xfrm>
            <a:off x="810001" y="5594110"/>
            <a:ext cx="10572000" cy="433064"/>
          </a:xfrm>
        </p:spPr>
        <p:txBody>
          <a:bodyPr vert="horz" lIns="91440" tIns="45720" rIns="91440" bIns="45720" rtlCol="0" anchor="t">
            <a:normAutofit/>
          </a:bodyPr>
          <a:lstStyle/>
          <a:p>
            <a:pPr marL="0" indent="0" algn="ctr">
              <a:buNone/>
            </a:pPr>
            <a:r>
              <a:rPr lang="en-US"/>
              <a:t>Execute "</a:t>
            </a:r>
            <a:r>
              <a:rPr lang="en-US" err="1"/>
              <a:t>Mobile_Loan_Login</a:t>
            </a:r>
            <a:r>
              <a:rPr lang="en-US"/>
              <a:t>" from all departments.</a:t>
            </a:r>
          </a:p>
        </p:txBody>
      </p:sp>
      <p:sp>
        <p:nvSpPr>
          <p:cNvPr id="6" name="Rectangle: Rounded Corners 5">
            <a:extLst>
              <a:ext uri="{FF2B5EF4-FFF2-40B4-BE49-F238E27FC236}">
                <a16:creationId xmlns:a16="http://schemas.microsoft.com/office/drawing/2014/main" id="{1690DF0C-CAC2-45C5-9534-EF1AE8BC4FFB}"/>
              </a:ext>
            </a:extLst>
          </p:cNvPr>
          <p:cNvSpPr/>
          <p:nvPr/>
        </p:nvSpPr>
        <p:spPr>
          <a:xfrm>
            <a:off x="7737894" y="276045"/>
            <a:ext cx="2639683" cy="1273833"/>
          </a:xfrm>
          <a:prstGeom prst="round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CECF5324-DBD2-4FFA-B1BB-C449D48AAFCE}"/>
              </a:ext>
            </a:extLst>
          </p:cNvPr>
          <p:cNvSpPr/>
          <p:nvPr/>
        </p:nvSpPr>
        <p:spPr>
          <a:xfrm rot="18960000">
            <a:off x="2398065" y="943188"/>
            <a:ext cx="978408" cy="312104"/>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DB985655-DEF9-470F-AE83-BCE7829705EF}"/>
              </a:ext>
            </a:extLst>
          </p:cNvPr>
          <p:cNvSpPr/>
          <p:nvPr/>
        </p:nvSpPr>
        <p:spPr>
          <a:xfrm rot="18960000">
            <a:off x="5943522" y="764909"/>
            <a:ext cx="978408" cy="312104"/>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060EF26E-FA60-495D-8A85-F9797730D83C}"/>
              </a:ext>
            </a:extLst>
          </p:cNvPr>
          <p:cNvSpPr/>
          <p:nvPr/>
        </p:nvSpPr>
        <p:spPr>
          <a:xfrm rot="18960000">
            <a:off x="5894639" y="3476479"/>
            <a:ext cx="978408" cy="312104"/>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670C3AF5-FE4C-442F-A881-9F8D5221482F}"/>
              </a:ext>
            </a:extLst>
          </p:cNvPr>
          <p:cNvSpPr/>
          <p:nvPr/>
        </p:nvSpPr>
        <p:spPr>
          <a:xfrm rot="18960000">
            <a:off x="8339239" y="3456605"/>
            <a:ext cx="978408" cy="412745"/>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3547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1C338-7114-4BFF-9A8F-5EB81F294B97}"/>
              </a:ext>
            </a:extLst>
          </p:cNvPr>
          <p:cNvSpPr>
            <a:spLocks noGrp="1"/>
          </p:cNvSpPr>
          <p:nvPr>
            <p:ph type="title"/>
          </p:nvPr>
        </p:nvSpPr>
        <p:spPr/>
        <p:txBody>
          <a:bodyPr/>
          <a:lstStyle/>
          <a:p>
            <a:pPr algn="ctr"/>
            <a:r>
              <a:rPr lang="en-US"/>
              <a:t>Annotations Helper Attributes</a:t>
            </a:r>
          </a:p>
        </p:txBody>
      </p:sp>
      <p:sp>
        <p:nvSpPr>
          <p:cNvPr id="3" name="Content Placeholder 2">
            <a:extLst>
              <a:ext uri="{FF2B5EF4-FFF2-40B4-BE49-F238E27FC236}">
                <a16:creationId xmlns:a16="http://schemas.microsoft.com/office/drawing/2014/main" id="{C8BA9E50-C92C-4F27-B7A6-5795C053C13D}"/>
              </a:ext>
            </a:extLst>
          </p:cNvPr>
          <p:cNvSpPr>
            <a:spLocks noGrp="1"/>
          </p:cNvSpPr>
          <p:nvPr>
            <p:ph idx="1"/>
          </p:nvPr>
        </p:nvSpPr>
        <p:spPr>
          <a:xfrm>
            <a:off x="804335" y="2624853"/>
            <a:ext cx="10583328" cy="4225982"/>
          </a:xfrm>
        </p:spPr>
        <p:txBody>
          <a:bodyPr>
            <a:normAutofit fontScale="92500" lnSpcReduction="20000"/>
          </a:bodyPr>
          <a:lstStyle/>
          <a:p>
            <a:r>
              <a:rPr lang="en-US" b="1">
                <a:highlight>
                  <a:srgbClr val="800000"/>
                </a:highlight>
              </a:rPr>
              <a:t>TestNG Dependencies </a:t>
            </a:r>
            <a:r>
              <a:rPr lang="en-US" b="1"/>
              <a:t>with annotations: </a:t>
            </a:r>
            <a:r>
              <a:rPr lang="en-US"/>
              <a:t>Sometimes, you may need to invoke methods in a test case in a certain order. </a:t>
            </a:r>
            <a:br>
              <a:rPr lang="en-US"/>
            </a:br>
            <a:r>
              <a:rPr lang="en-US"/>
              <a:t>TestNG allows you to specify dependencies either with:</a:t>
            </a:r>
            <a:endParaRPr lang="en-US" b="1"/>
          </a:p>
          <a:p>
            <a:pPr marL="381000">
              <a:buAutoNum type="arabicPeriod"/>
            </a:pPr>
            <a:r>
              <a:rPr lang="en-US"/>
              <a:t>Using attribute </a:t>
            </a:r>
            <a:r>
              <a:rPr lang="en-US" b="1" i="1" err="1"/>
              <a:t>dependsOnMethods</a:t>
            </a:r>
            <a:r>
              <a:rPr lang="en-US" b="1" i="1"/>
              <a:t>("</a:t>
            </a:r>
            <a:r>
              <a:rPr lang="en-US" b="1" i="1" err="1"/>
              <a:t>method_name</a:t>
            </a:r>
            <a:r>
              <a:rPr lang="en-US" b="1" i="1"/>
              <a:t>")</a:t>
            </a:r>
            <a:r>
              <a:rPr lang="en-US" b="1"/>
              <a:t> in @Test annotations, OR</a:t>
            </a:r>
          </a:p>
          <a:p>
            <a:pPr marL="381000">
              <a:buAutoNum type="arabicPeriod"/>
            </a:pPr>
            <a:r>
              <a:rPr lang="en-US"/>
              <a:t>Using attribute </a:t>
            </a:r>
            <a:r>
              <a:rPr lang="en-US" b="1" i="1" err="1"/>
              <a:t>dependsOnGroups</a:t>
            </a:r>
            <a:r>
              <a:rPr lang="en-US" b="1"/>
              <a:t> in @Test annotations</a:t>
            </a:r>
          </a:p>
          <a:p>
            <a:pPr marL="323850" indent="-285750"/>
            <a:r>
              <a:rPr lang="en-US" sz="1900" b="1">
                <a:ea typeface="+mn-lt"/>
                <a:cs typeface="+mn-lt"/>
                <a:hlinkClick r:id="rId2"/>
              </a:rPr>
              <a:t>Dependencies with XML</a:t>
            </a:r>
            <a:r>
              <a:rPr lang="en-US" sz="1900" b="1">
                <a:ea typeface="+mn-lt"/>
                <a:cs typeface="+mn-lt"/>
              </a:rPr>
              <a:t>  &lt;-Click</a:t>
            </a:r>
            <a:endParaRPr lang="en-US" b="1">
              <a:ea typeface="+mn-lt"/>
              <a:cs typeface="+mn-lt"/>
              <a:hlinkClick r:id="rId2"/>
            </a:endParaRPr>
          </a:p>
          <a:p>
            <a:endParaRPr lang="en-US"/>
          </a:p>
          <a:p>
            <a:r>
              <a:rPr lang="en-US" b="1">
                <a:highlight>
                  <a:srgbClr val="800000"/>
                </a:highlight>
              </a:rPr>
              <a:t>Enabled</a:t>
            </a:r>
            <a:r>
              <a:rPr lang="en-US" b="1"/>
              <a:t>: </a:t>
            </a:r>
            <a:r>
              <a:rPr lang="en-US"/>
              <a:t>Sometimes, you may need to enable or disable test. If you don’t require test for running you can disable it by pass value false</a:t>
            </a:r>
            <a:br>
              <a:rPr lang="en-US"/>
            </a:br>
            <a:br>
              <a:rPr lang="en-US"/>
            </a:br>
            <a:r>
              <a:rPr lang="en-US" b="1"/>
              <a:t>@Test(enabled=false) </a:t>
            </a:r>
            <a:r>
              <a:rPr lang="en-US"/>
              <a:t>- It'll disable the particular test.</a:t>
            </a:r>
          </a:p>
          <a:p>
            <a:r>
              <a:rPr lang="en-US" b="1" err="1">
                <a:highlight>
                  <a:srgbClr val="800000"/>
                </a:highlight>
              </a:rPr>
              <a:t>TimeOut</a:t>
            </a:r>
            <a:r>
              <a:rPr lang="en-US" b="1"/>
              <a:t>: </a:t>
            </a:r>
            <a:r>
              <a:rPr lang="en-US"/>
              <a:t>If your test case contain any heavy website and it might take to load so you can apply waiting time for delay.</a:t>
            </a:r>
            <a:br>
              <a:rPr lang="en-US"/>
            </a:br>
            <a:br>
              <a:rPr lang="en-US"/>
            </a:br>
            <a:r>
              <a:rPr lang="en-US" b="1"/>
              <a:t>@Test(</a:t>
            </a:r>
            <a:r>
              <a:rPr lang="en-US" b="1" err="1"/>
              <a:t>timeOut</a:t>
            </a:r>
            <a:r>
              <a:rPr lang="en-US" b="1"/>
              <a:t>=5000)</a:t>
            </a:r>
            <a:endParaRPr lang="en-US"/>
          </a:p>
          <a:p>
            <a:endParaRPr lang="en-US" b="1"/>
          </a:p>
        </p:txBody>
      </p:sp>
    </p:spTree>
    <p:extLst>
      <p:ext uri="{BB962C8B-B14F-4D97-AF65-F5344CB8AC3E}">
        <p14:creationId xmlns:p14="http://schemas.microsoft.com/office/powerpoint/2010/main" val="7081417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F611655D-86DD-44E5-9999-B2135809D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11443580-A880-4C5F-9EB1-FC254EC65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5146464"/>
            <a:ext cx="12192000" cy="1711536"/>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D9FA02-99F4-4610-AF53-694F2E31FF72}"/>
              </a:ext>
            </a:extLst>
          </p:cNvPr>
          <p:cNvSpPr>
            <a:spLocks noGrp="1"/>
          </p:cNvSpPr>
          <p:nvPr>
            <p:ph type="title"/>
          </p:nvPr>
        </p:nvSpPr>
        <p:spPr>
          <a:xfrm>
            <a:off x="322118" y="5827728"/>
            <a:ext cx="10930487" cy="673446"/>
          </a:xfrm>
          <a:effectLst/>
        </p:spPr>
        <p:txBody>
          <a:bodyPr vert="horz" lIns="91440" tIns="45720" rIns="91440" bIns="45720" rtlCol="0" anchor="b">
            <a:normAutofit/>
          </a:bodyPr>
          <a:lstStyle/>
          <a:p>
            <a:pPr algn="ctr"/>
            <a:r>
              <a:rPr lang="en-US" sz="3200">
                <a:solidFill>
                  <a:srgbClr val="FFFFFF"/>
                </a:solidFill>
              </a:rPr>
              <a:t>Annotations Helper Attributes- Code</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62C7BE6F-5494-4A80-80BC-4A845FD85963}"/>
              </a:ext>
            </a:extLst>
          </p:cNvPr>
          <p:cNvPicPr>
            <a:picLocks noGrp="1" noChangeAspect="1"/>
          </p:cNvPicPr>
          <p:nvPr>
            <p:ph idx="1"/>
          </p:nvPr>
        </p:nvPicPr>
        <p:blipFill>
          <a:blip r:embed="rId2"/>
          <a:stretch>
            <a:fillRect/>
          </a:stretch>
        </p:blipFill>
        <p:spPr>
          <a:xfrm>
            <a:off x="77704" y="88240"/>
            <a:ext cx="12059983" cy="5339879"/>
          </a:xfrm>
          <a:prstGeom prst="roundRect">
            <a:avLst>
              <a:gd name="adj" fmla="val 3876"/>
            </a:avLst>
          </a:prstGeom>
          <a:ln>
            <a:solidFill>
              <a:schemeClr val="accent1"/>
            </a:solidFill>
          </a:ln>
          <a:effectLst/>
        </p:spPr>
      </p:pic>
      <p:sp>
        <p:nvSpPr>
          <p:cNvPr id="6" name="Arrow: Left 5">
            <a:extLst>
              <a:ext uri="{FF2B5EF4-FFF2-40B4-BE49-F238E27FC236}">
                <a16:creationId xmlns:a16="http://schemas.microsoft.com/office/drawing/2014/main" id="{F19C4F18-46DD-41DF-BC15-E6B6262C76FE}"/>
              </a:ext>
            </a:extLst>
          </p:cNvPr>
          <p:cNvSpPr/>
          <p:nvPr/>
        </p:nvSpPr>
        <p:spPr>
          <a:xfrm rot="18960000">
            <a:off x="2168027" y="1748320"/>
            <a:ext cx="978408" cy="312104"/>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D140D95C-CB51-4C10-98A2-4740333F01B5}"/>
              </a:ext>
            </a:extLst>
          </p:cNvPr>
          <p:cNvSpPr/>
          <p:nvPr/>
        </p:nvSpPr>
        <p:spPr>
          <a:xfrm rot="3540000">
            <a:off x="1952985" y="3631195"/>
            <a:ext cx="1021540" cy="340858"/>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E5D4802A-49D9-44B5-A8B5-8388A77E0B20}"/>
              </a:ext>
            </a:extLst>
          </p:cNvPr>
          <p:cNvSpPr/>
          <p:nvPr/>
        </p:nvSpPr>
        <p:spPr>
          <a:xfrm rot="18960000">
            <a:off x="7950601" y="3720894"/>
            <a:ext cx="978408" cy="312104"/>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9968185"/>
      </p:ext>
    </p:extLst>
  </p:cSld>
  <p:clrMapOvr>
    <a:overrideClrMapping bg1="lt1" tx1="dk1" bg2="lt2" tx2="dk2" accent1="accent1" accent2="accent2" accent3="accent3" accent4="accent4" accent5="accent5" accent6="accent6" hlink="hlink" folHlink="folHlink"/>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7A3D-986B-47FB-BA50-9B1D84C8CF3B}"/>
              </a:ext>
            </a:extLst>
          </p:cNvPr>
          <p:cNvSpPr>
            <a:spLocks noGrp="1"/>
          </p:cNvSpPr>
          <p:nvPr>
            <p:ph type="title"/>
          </p:nvPr>
        </p:nvSpPr>
        <p:spPr>
          <a:xfrm>
            <a:off x="810000" y="447188"/>
            <a:ext cx="10571998" cy="970450"/>
          </a:xfrm>
        </p:spPr>
        <p:txBody>
          <a:bodyPr>
            <a:normAutofit/>
          </a:bodyPr>
          <a:lstStyle/>
          <a:p>
            <a:r>
              <a:rPr lang="en-US"/>
              <a:t>Parameterizing  - TestNG</a:t>
            </a:r>
          </a:p>
        </p:txBody>
      </p:sp>
      <p:sp>
        <p:nvSpPr>
          <p:cNvPr id="3" name="Content Placeholder 2">
            <a:extLst>
              <a:ext uri="{FF2B5EF4-FFF2-40B4-BE49-F238E27FC236}">
                <a16:creationId xmlns:a16="http://schemas.microsoft.com/office/drawing/2014/main" id="{83F73F95-7459-43D2-AF99-F7248885E830}"/>
              </a:ext>
            </a:extLst>
          </p:cNvPr>
          <p:cNvSpPr>
            <a:spLocks noGrp="1"/>
          </p:cNvSpPr>
          <p:nvPr>
            <p:ph idx="1"/>
          </p:nvPr>
        </p:nvSpPr>
        <p:spPr>
          <a:xfrm>
            <a:off x="818713" y="2413000"/>
            <a:ext cx="3835583" cy="3632200"/>
          </a:xfrm>
        </p:spPr>
        <p:txBody>
          <a:bodyPr>
            <a:normAutofit/>
          </a:bodyPr>
          <a:lstStyle/>
          <a:p>
            <a:pPr>
              <a:lnSpc>
                <a:spcPct val="90000"/>
              </a:lnSpc>
            </a:pPr>
            <a:r>
              <a:rPr lang="en-US" sz="1200"/>
              <a:t>As we create software, we always wish it should work differently with a different set of data. When it comes to</a:t>
            </a:r>
            <a:r>
              <a:rPr lang="en-US" sz="1200">
                <a:hlinkClick r:id="rId2"/>
              </a:rPr>
              <a:t> Testing </a:t>
            </a:r>
            <a:r>
              <a:rPr lang="en-US" sz="1200"/>
              <a:t>the same piece of software, we can't be unfair to test it with just one set of data. Here again, we need to verify that our system is taking all set of combinations which it expected to support.</a:t>
            </a:r>
          </a:p>
          <a:p>
            <a:pPr>
              <a:lnSpc>
                <a:spcPct val="90000"/>
              </a:lnSpc>
            </a:pPr>
            <a:r>
              <a:rPr lang="en-US" sz="1200"/>
              <a:t>Here comes Parameterization in the picture. To pass multiple data to the application at runtime, we need to parameterize our test scripts.</a:t>
            </a:r>
          </a:p>
          <a:p>
            <a:pPr>
              <a:lnSpc>
                <a:spcPct val="90000"/>
              </a:lnSpc>
            </a:pPr>
            <a:r>
              <a:rPr lang="en-US" sz="1200"/>
              <a:t>There are </a:t>
            </a:r>
            <a:r>
              <a:rPr lang="en-US" sz="1200" b="1"/>
              <a:t>two ways</a:t>
            </a:r>
            <a:r>
              <a:rPr lang="en-US" sz="1200"/>
              <a:t> by which we can achieve parameterization in TestNG</a:t>
            </a:r>
          </a:p>
          <a:p>
            <a:pPr>
              <a:lnSpc>
                <a:spcPct val="90000"/>
              </a:lnSpc>
              <a:buAutoNum type="arabicPeriod"/>
            </a:pPr>
            <a:r>
              <a:rPr lang="en-US" sz="1200"/>
              <a:t>With the help of </a:t>
            </a:r>
            <a:r>
              <a:rPr lang="en-US" sz="1200" b="1"/>
              <a:t>Parameters</a:t>
            </a:r>
            <a:r>
              <a:rPr lang="en-US" sz="1200"/>
              <a:t> </a:t>
            </a:r>
            <a:r>
              <a:rPr lang="en-US" sz="1200" b="1"/>
              <a:t>annotation</a:t>
            </a:r>
            <a:r>
              <a:rPr lang="en-US" sz="1200"/>
              <a:t> and </a:t>
            </a:r>
            <a:r>
              <a:rPr lang="en-US" sz="1200" b="1"/>
              <a:t>TestNG XML</a:t>
            </a:r>
            <a:r>
              <a:rPr lang="en-US" sz="1200"/>
              <a:t> file.</a:t>
            </a:r>
          </a:p>
          <a:p>
            <a:pPr>
              <a:lnSpc>
                <a:spcPct val="90000"/>
              </a:lnSpc>
              <a:buAutoNum type="arabicPeriod"/>
            </a:pPr>
            <a:r>
              <a:rPr lang="en-US" sz="1200"/>
              <a:t>With the help of </a:t>
            </a:r>
            <a:r>
              <a:rPr lang="en-US" sz="1200" b="1"/>
              <a:t>DataProvider</a:t>
            </a:r>
            <a:r>
              <a:rPr lang="en-US" sz="1200"/>
              <a:t> annotation.</a:t>
            </a:r>
          </a:p>
          <a:p>
            <a:pPr marL="0" indent="0">
              <a:lnSpc>
                <a:spcPct val="90000"/>
              </a:lnSpc>
              <a:buNone/>
            </a:pPr>
            <a:endParaRPr lang="en-US" sz="1200"/>
          </a:p>
        </p:txBody>
      </p:sp>
      <p:pic>
        <p:nvPicPr>
          <p:cNvPr id="4" name="Picture 4" descr="A picture containing text, businesscard&#10;&#10;Description generated with high confidence">
            <a:extLst>
              <a:ext uri="{FF2B5EF4-FFF2-40B4-BE49-F238E27FC236}">
                <a16:creationId xmlns:a16="http://schemas.microsoft.com/office/drawing/2014/main" id="{EAC5E9FC-C868-4375-A72F-BDE2AB2FE59C}"/>
              </a:ext>
            </a:extLst>
          </p:cNvPr>
          <p:cNvPicPr>
            <a:picLocks noChangeAspect="1"/>
          </p:cNvPicPr>
          <p:nvPr/>
        </p:nvPicPr>
        <p:blipFill>
          <a:blip r:embed="rId3"/>
          <a:stretch>
            <a:fillRect/>
          </a:stretch>
        </p:blipFill>
        <p:spPr>
          <a:xfrm>
            <a:off x="5101851" y="2466431"/>
            <a:ext cx="6277349" cy="3609475"/>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2310069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F611655D-86DD-44E5-9999-B2135809D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11443580-A880-4C5F-9EB1-FC254EC65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5362125"/>
            <a:ext cx="12192000" cy="14958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E96A457-9904-44F9-BA3A-8BAD72152203}"/>
              </a:ext>
            </a:extLst>
          </p:cNvPr>
          <p:cNvSpPr>
            <a:spLocks noGrp="1"/>
          </p:cNvSpPr>
          <p:nvPr>
            <p:ph type="title"/>
          </p:nvPr>
        </p:nvSpPr>
        <p:spPr>
          <a:xfrm>
            <a:off x="997854" y="5770218"/>
            <a:ext cx="10930487" cy="673446"/>
          </a:xfrm>
          <a:effectLst/>
        </p:spPr>
        <p:txBody>
          <a:bodyPr vert="horz" lIns="91440" tIns="45720" rIns="91440" bIns="45720" rtlCol="0" anchor="b">
            <a:normAutofit/>
          </a:bodyPr>
          <a:lstStyle/>
          <a:p>
            <a:pPr algn="ctr"/>
            <a:r>
              <a:rPr lang="en-US" sz="3200">
                <a:solidFill>
                  <a:srgbClr val="FFFFFF"/>
                </a:solidFill>
              </a:rPr>
              <a:t>Parameterizing  - TestNG Code</a:t>
            </a:r>
            <a:endParaRPr lang="en-US"/>
          </a:p>
        </p:txBody>
      </p:sp>
      <p:pic>
        <p:nvPicPr>
          <p:cNvPr id="4" name="Picture 4" descr="A screenshot of a computer screen&#10;&#10;Description generated with very high confidence">
            <a:extLst>
              <a:ext uri="{FF2B5EF4-FFF2-40B4-BE49-F238E27FC236}">
                <a16:creationId xmlns:a16="http://schemas.microsoft.com/office/drawing/2014/main" id="{06FDD3C4-3385-4A30-8E19-D46675A16353}"/>
              </a:ext>
            </a:extLst>
          </p:cNvPr>
          <p:cNvPicPr>
            <a:picLocks noGrp="1" noChangeAspect="1"/>
          </p:cNvPicPr>
          <p:nvPr>
            <p:ph idx="1"/>
          </p:nvPr>
        </p:nvPicPr>
        <p:blipFill>
          <a:blip r:embed="rId2"/>
          <a:stretch>
            <a:fillRect/>
          </a:stretch>
        </p:blipFill>
        <p:spPr>
          <a:xfrm>
            <a:off x="5816" y="1977"/>
            <a:ext cx="12189672" cy="5627426"/>
          </a:xfrm>
          <a:prstGeom prst="roundRect">
            <a:avLst>
              <a:gd name="adj" fmla="val 3876"/>
            </a:avLst>
          </a:prstGeom>
          <a:ln>
            <a:solidFill>
              <a:schemeClr val="accent1"/>
            </a:solidFill>
          </a:ln>
          <a:effectLst/>
        </p:spPr>
      </p:pic>
      <p:sp>
        <p:nvSpPr>
          <p:cNvPr id="6" name="Arrow: Left 5">
            <a:extLst>
              <a:ext uri="{FF2B5EF4-FFF2-40B4-BE49-F238E27FC236}">
                <a16:creationId xmlns:a16="http://schemas.microsoft.com/office/drawing/2014/main" id="{E622755C-1182-48AE-8623-76C8170D698E}"/>
              </a:ext>
            </a:extLst>
          </p:cNvPr>
          <p:cNvSpPr/>
          <p:nvPr/>
        </p:nvSpPr>
        <p:spPr>
          <a:xfrm rot="18960000">
            <a:off x="3922065" y="1101339"/>
            <a:ext cx="978408" cy="312104"/>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48F6A074-C892-4E53-A993-7D4465DAFC26}"/>
              </a:ext>
            </a:extLst>
          </p:cNvPr>
          <p:cNvSpPr/>
          <p:nvPr/>
        </p:nvSpPr>
        <p:spPr>
          <a:xfrm rot="18960000">
            <a:off x="6590502" y="2734607"/>
            <a:ext cx="978408" cy="312104"/>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D5DA4CBD-47E5-480E-B0E8-523547596C55}"/>
              </a:ext>
            </a:extLst>
          </p:cNvPr>
          <p:cNvSpPr/>
          <p:nvPr/>
        </p:nvSpPr>
        <p:spPr>
          <a:xfrm rot="18960000">
            <a:off x="1552676" y="845422"/>
            <a:ext cx="978408" cy="312104"/>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49DFE884-C881-4648-895C-BCA7D1041ED8}"/>
              </a:ext>
            </a:extLst>
          </p:cNvPr>
          <p:cNvSpPr/>
          <p:nvPr/>
        </p:nvSpPr>
        <p:spPr>
          <a:xfrm rot="18960000">
            <a:off x="6521491" y="1601671"/>
            <a:ext cx="978408" cy="312104"/>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A6610BDC-6E78-4CAF-8AD8-33C2C37B8241}"/>
              </a:ext>
            </a:extLst>
          </p:cNvPr>
          <p:cNvSpPr/>
          <p:nvPr/>
        </p:nvSpPr>
        <p:spPr>
          <a:xfrm rot="18960000">
            <a:off x="10081325" y="1595920"/>
            <a:ext cx="978408" cy="312104"/>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137C4DCA-2DE6-408D-A61D-0526D40A8472}"/>
              </a:ext>
            </a:extLst>
          </p:cNvPr>
          <p:cNvSpPr/>
          <p:nvPr/>
        </p:nvSpPr>
        <p:spPr>
          <a:xfrm rot="18960000">
            <a:off x="9457348" y="3919301"/>
            <a:ext cx="978408" cy="312104"/>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21">
            <a:extLst>
              <a:ext uri="{FF2B5EF4-FFF2-40B4-BE49-F238E27FC236}">
                <a16:creationId xmlns:a16="http://schemas.microsoft.com/office/drawing/2014/main" id="{88C8B6AF-72F6-4C9E-A63D-7850C04E9FE9}"/>
              </a:ext>
            </a:extLst>
          </p:cNvPr>
          <p:cNvSpPr/>
          <p:nvPr/>
        </p:nvSpPr>
        <p:spPr>
          <a:xfrm rot="18960000">
            <a:off x="866036" y="1870790"/>
            <a:ext cx="590220" cy="326481"/>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0632835"/>
      </p:ext>
    </p:extLst>
  </p:cSld>
  <p:clrMapOvr>
    <a:overrideClrMapping bg1="lt1" tx1="dk1" bg2="lt2" tx2="dk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737E3-041F-4F0D-97D7-67F5D14BB16A}"/>
              </a:ext>
            </a:extLst>
          </p:cNvPr>
          <p:cNvSpPr>
            <a:spLocks noGrp="1"/>
          </p:cNvSpPr>
          <p:nvPr>
            <p:ph type="title"/>
          </p:nvPr>
        </p:nvSpPr>
        <p:spPr>
          <a:xfrm>
            <a:off x="810000" y="447188"/>
            <a:ext cx="10571998" cy="970450"/>
          </a:xfrm>
        </p:spPr>
        <p:txBody>
          <a:bodyPr>
            <a:normAutofit/>
          </a:bodyPr>
          <a:lstStyle/>
          <a:p>
            <a:r>
              <a:rPr lang="en-US"/>
              <a:t>Listeners Interface - TestNG</a:t>
            </a:r>
          </a:p>
        </p:txBody>
      </p:sp>
      <p:sp>
        <p:nvSpPr>
          <p:cNvPr id="3" name="Content Placeholder 2">
            <a:extLst>
              <a:ext uri="{FF2B5EF4-FFF2-40B4-BE49-F238E27FC236}">
                <a16:creationId xmlns:a16="http://schemas.microsoft.com/office/drawing/2014/main" id="{4DAD2697-4CC4-413A-A1EA-F75E5FBD7AC1}"/>
              </a:ext>
            </a:extLst>
          </p:cNvPr>
          <p:cNvSpPr>
            <a:spLocks noGrp="1"/>
          </p:cNvSpPr>
          <p:nvPr>
            <p:ph idx="1"/>
          </p:nvPr>
        </p:nvSpPr>
        <p:spPr>
          <a:xfrm>
            <a:off x="214864" y="2413000"/>
            <a:ext cx="4439432" cy="3632200"/>
          </a:xfrm>
        </p:spPr>
        <p:txBody>
          <a:bodyPr>
            <a:normAutofit/>
          </a:bodyPr>
          <a:lstStyle/>
          <a:p>
            <a:r>
              <a:rPr lang="en-US" sz="1600"/>
              <a:t>Listener is defined as interface that modifies the default TestNG's behavior. As the name suggests Listeners "listen" to the event defined in the selenium script and behave accordingly. It is used in selenium by implementing Listeners Interface. It allows customizing TestNG reports or logs. There are many types of TestNG listeners available.</a:t>
            </a:r>
          </a:p>
          <a:p>
            <a:pPr marL="0" indent="0">
              <a:buNone/>
            </a:pPr>
            <a:endParaRPr lang="en-US" sz="1600"/>
          </a:p>
        </p:txBody>
      </p:sp>
      <p:pic>
        <p:nvPicPr>
          <p:cNvPr id="4" name="Picture 4" descr="A close up of text on a white background&#10;&#10;Description generated with high confidence">
            <a:extLst>
              <a:ext uri="{FF2B5EF4-FFF2-40B4-BE49-F238E27FC236}">
                <a16:creationId xmlns:a16="http://schemas.microsoft.com/office/drawing/2014/main" id="{0AB25CE1-ADFC-4836-8E6B-9881FAD01CFC}"/>
              </a:ext>
            </a:extLst>
          </p:cNvPr>
          <p:cNvPicPr>
            <a:picLocks noChangeAspect="1"/>
          </p:cNvPicPr>
          <p:nvPr/>
        </p:nvPicPr>
        <p:blipFill>
          <a:blip r:embed="rId2"/>
          <a:stretch>
            <a:fillRect/>
          </a:stretch>
        </p:blipFill>
        <p:spPr>
          <a:xfrm>
            <a:off x="5101851" y="2419351"/>
            <a:ext cx="6277349" cy="370363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9529092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50E4E-24E9-4748-AAA5-C1D31FB56E35}"/>
              </a:ext>
            </a:extLst>
          </p:cNvPr>
          <p:cNvSpPr>
            <a:spLocks noGrp="1"/>
          </p:cNvSpPr>
          <p:nvPr>
            <p:ph type="title"/>
          </p:nvPr>
        </p:nvSpPr>
        <p:spPr/>
        <p:txBody>
          <a:bodyPr/>
          <a:lstStyle/>
          <a:p>
            <a:pPr algn="ctr"/>
            <a:r>
              <a:rPr lang="en-US"/>
              <a:t>Listeners Interface - TestNG</a:t>
            </a:r>
            <a:endParaRPr lang="en-US" b="0"/>
          </a:p>
        </p:txBody>
      </p:sp>
      <p:sp>
        <p:nvSpPr>
          <p:cNvPr id="3" name="Content Placeholder 2">
            <a:extLst>
              <a:ext uri="{FF2B5EF4-FFF2-40B4-BE49-F238E27FC236}">
                <a16:creationId xmlns:a16="http://schemas.microsoft.com/office/drawing/2014/main" id="{8C76A4EF-01E6-4925-973A-CE8CD0DA791A}"/>
              </a:ext>
            </a:extLst>
          </p:cNvPr>
          <p:cNvSpPr>
            <a:spLocks noGrp="1"/>
          </p:cNvSpPr>
          <p:nvPr>
            <p:ph idx="1"/>
          </p:nvPr>
        </p:nvSpPr>
        <p:spPr>
          <a:xfrm>
            <a:off x="-797" y="2222287"/>
            <a:ext cx="12193592" cy="3636511"/>
          </a:xfrm>
        </p:spPr>
        <p:txBody>
          <a:bodyPr>
            <a:normAutofit lnSpcReduction="10000"/>
          </a:bodyPr>
          <a:lstStyle/>
          <a:p>
            <a:pPr marL="0" indent="0">
              <a:buNone/>
            </a:pPr>
            <a:r>
              <a:rPr lang="en-US" err="1">
                <a:highlight>
                  <a:srgbClr val="800080"/>
                </a:highlight>
              </a:rPr>
              <a:t>ITestListener</a:t>
            </a:r>
            <a:r>
              <a:rPr lang="en-US">
                <a:highlight>
                  <a:srgbClr val="800080"/>
                </a:highlight>
              </a:rPr>
              <a:t>(which implements testing </a:t>
            </a:r>
            <a:r>
              <a:rPr lang="en-US" err="1">
                <a:highlight>
                  <a:srgbClr val="800080"/>
                </a:highlight>
              </a:rPr>
              <a:t>listners</a:t>
            </a:r>
            <a:r>
              <a:rPr lang="en-US">
                <a:highlight>
                  <a:srgbClr val="800080"/>
                </a:highlight>
              </a:rPr>
              <a:t>)</a:t>
            </a:r>
            <a:r>
              <a:rPr lang="en-US"/>
              <a:t> has following methods</a:t>
            </a:r>
          </a:p>
          <a:p>
            <a:pPr marL="0">
              <a:buAutoNum type="arabicPeriod"/>
            </a:pPr>
            <a:r>
              <a:rPr lang="en-US" sz="1400" b="1" err="1">
                <a:highlight>
                  <a:srgbClr val="008000"/>
                </a:highlight>
              </a:rPr>
              <a:t>OnStart</a:t>
            </a:r>
            <a:r>
              <a:rPr lang="en-US" sz="1400" b="1"/>
              <a:t>-</a:t>
            </a:r>
            <a:r>
              <a:rPr lang="en-US" sz="1400"/>
              <a:t> </a:t>
            </a:r>
            <a:r>
              <a:rPr lang="en-US" sz="1400" err="1"/>
              <a:t>OnStart</a:t>
            </a:r>
            <a:r>
              <a:rPr lang="en-US" sz="1400"/>
              <a:t> method is called when any Test starts.</a:t>
            </a:r>
          </a:p>
          <a:p>
            <a:pPr marL="0">
              <a:buAutoNum type="arabicPeriod"/>
            </a:pPr>
            <a:r>
              <a:rPr lang="en-US" sz="1400" b="1" err="1">
                <a:highlight>
                  <a:srgbClr val="008000"/>
                </a:highlight>
              </a:rPr>
              <a:t>onTestSuccess</a:t>
            </a:r>
            <a:r>
              <a:rPr lang="en-US" sz="1400" b="1"/>
              <a:t>-</a:t>
            </a:r>
            <a:r>
              <a:rPr lang="en-US" sz="1400"/>
              <a:t> </a:t>
            </a:r>
            <a:r>
              <a:rPr lang="en-US" sz="1400" err="1"/>
              <a:t>onTestSuccess</a:t>
            </a:r>
            <a:r>
              <a:rPr lang="en-US" sz="1400"/>
              <a:t> method is called on the success of any Test.</a:t>
            </a:r>
          </a:p>
          <a:p>
            <a:pPr marL="0">
              <a:buAutoNum type="arabicPeriod"/>
            </a:pPr>
            <a:r>
              <a:rPr lang="en-US" sz="1400" b="1" err="1">
                <a:highlight>
                  <a:srgbClr val="008000"/>
                </a:highlight>
              </a:rPr>
              <a:t>onTestFailure</a:t>
            </a:r>
            <a:r>
              <a:rPr lang="en-US" sz="1400" b="1"/>
              <a:t>-</a:t>
            </a:r>
            <a:r>
              <a:rPr lang="en-US" sz="1400"/>
              <a:t> </a:t>
            </a:r>
            <a:r>
              <a:rPr lang="en-US" sz="1400" err="1"/>
              <a:t>onTestFailure</a:t>
            </a:r>
            <a:r>
              <a:rPr lang="en-US" sz="1400"/>
              <a:t> method is called on the failure of any Test.</a:t>
            </a:r>
          </a:p>
          <a:p>
            <a:pPr marL="0">
              <a:buAutoNum type="arabicPeriod"/>
            </a:pPr>
            <a:r>
              <a:rPr lang="en-US" sz="1400" b="1" err="1">
                <a:highlight>
                  <a:srgbClr val="008000"/>
                </a:highlight>
              </a:rPr>
              <a:t>onTestSkipped</a:t>
            </a:r>
            <a:r>
              <a:rPr lang="en-US" sz="1400" b="1"/>
              <a:t>- </a:t>
            </a:r>
            <a:r>
              <a:rPr lang="en-US" sz="1400" err="1"/>
              <a:t>onTestSkipped</a:t>
            </a:r>
            <a:r>
              <a:rPr lang="en-US" sz="1400" b="1"/>
              <a:t> </a:t>
            </a:r>
            <a:r>
              <a:rPr lang="en-US" sz="1400"/>
              <a:t>method is called on skipped of any Test.</a:t>
            </a:r>
          </a:p>
          <a:p>
            <a:pPr marL="0">
              <a:buAutoNum type="arabicPeriod"/>
            </a:pPr>
            <a:r>
              <a:rPr lang="en-US" sz="1400" b="1" err="1">
                <a:highlight>
                  <a:srgbClr val="008000"/>
                </a:highlight>
              </a:rPr>
              <a:t>onTestFailedButWithinSuccessPercentage</a:t>
            </a:r>
            <a:r>
              <a:rPr lang="en-US" sz="1400" b="1"/>
              <a:t>- </a:t>
            </a:r>
            <a:r>
              <a:rPr lang="en-US" sz="1400"/>
              <a:t>method is called each time Test fails but is within success percentage.</a:t>
            </a:r>
          </a:p>
          <a:p>
            <a:pPr marL="0">
              <a:buAutoNum type="arabicPeriod"/>
            </a:pPr>
            <a:r>
              <a:rPr lang="en-US" sz="1400" b="1" err="1">
                <a:highlight>
                  <a:srgbClr val="008000"/>
                </a:highlight>
              </a:rPr>
              <a:t>onFinish</a:t>
            </a:r>
            <a:r>
              <a:rPr lang="en-US" sz="1400" b="1"/>
              <a:t>- </a:t>
            </a:r>
            <a:r>
              <a:rPr lang="en-US" sz="1400" err="1"/>
              <a:t>onFinish</a:t>
            </a:r>
            <a:r>
              <a:rPr lang="en-US" sz="1400"/>
              <a:t> method is called after all Tests are executed.</a:t>
            </a:r>
          </a:p>
          <a:p>
            <a:pPr marL="0"/>
            <a:r>
              <a:rPr lang="en-US"/>
              <a:t>In xml – always define after the suite: &lt;</a:t>
            </a:r>
            <a:r>
              <a:rPr lang="en-US" err="1"/>
              <a:t>listners</a:t>
            </a:r>
            <a:r>
              <a:rPr lang="en-US"/>
              <a:t>&gt; &lt;</a:t>
            </a:r>
            <a:r>
              <a:rPr lang="en-US" err="1"/>
              <a:t>listner</a:t>
            </a:r>
            <a:r>
              <a:rPr lang="en-US"/>
              <a:t> class-name= "</a:t>
            </a:r>
            <a:r>
              <a:rPr lang="en-US" err="1"/>
              <a:t>package_name.file</a:t>
            </a:r>
            <a:r>
              <a:rPr lang="en-US"/>
              <a:t>(</a:t>
            </a:r>
            <a:r>
              <a:rPr lang="en-US" err="1"/>
              <a:t>listnerfilename</a:t>
            </a:r>
            <a:r>
              <a:rPr lang="en-US"/>
              <a:t>)"/&gt; &lt;/</a:t>
            </a:r>
            <a:r>
              <a:rPr lang="en-US" err="1"/>
              <a:t>listners</a:t>
            </a:r>
            <a:r>
              <a:rPr lang="en-US"/>
              <a:t>&gt;</a:t>
            </a:r>
          </a:p>
          <a:p>
            <a:pPr marL="0"/>
            <a:r>
              <a:rPr lang="en-US"/>
              <a:t>In Code: If you want to track all the test </a:t>
            </a:r>
            <a:r>
              <a:rPr lang="en-US" err="1"/>
              <a:t>withname</a:t>
            </a:r>
            <a:r>
              <a:rPr lang="en-US"/>
              <a:t>, go to </a:t>
            </a:r>
            <a:r>
              <a:rPr lang="en-US" err="1"/>
              <a:t>listner</a:t>
            </a:r>
            <a:r>
              <a:rPr lang="en-US"/>
              <a:t> code and pass method </a:t>
            </a:r>
            <a:r>
              <a:rPr lang="en-US" err="1"/>
              <a:t>getName</a:t>
            </a:r>
            <a:r>
              <a:rPr lang="en-US"/>
              <a:t>() with result.</a:t>
            </a:r>
          </a:p>
          <a:p>
            <a:endParaRPr lang="en-US"/>
          </a:p>
        </p:txBody>
      </p:sp>
    </p:spTree>
    <p:extLst>
      <p:ext uri="{BB962C8B-B14F-4D97-AF65-F5344CB8AC3E}">
        <p14:creationId xmlns:p14="http://schemas.microsoft.com/office/powerpoint/2010/main" val="7196159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180DE8A2-73B1-4AFE-8FB9-BE4B66F39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E5ADB140-E61F-4DA4-A342-F5EF70772D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44C0312-DB73-4831-8F3D-A07D165BA227}"/>
              </a:ext>
            </a:extLst>
          </p:cNvPr>
          <p:cNvSpPr>
            <a:spLocks noGrp="1"/>
          </p:cNvSpPr>
          <p:nvPr>
            <p:ph type="title"/>
          </p:nvPr>
        </p:nvSpPr>
        <p:spPr>
          <a:xfrm>
            <a:off x="451514" y="394943"/>
            <a:ext cx="11288972" cy="270298"/>
          </a:xfrm>
          <a:effectLst/>
        </p:spPr>
        <p:txBody>
          <a:bodyPr vert="horz" lIns="91440" tIns="45720" rIns="91440" bIns="45720" rtlCol="0" anchor="b">
            <a:normAutofit fontScale="90000"/>
          </a:bodyPr>
          <a:lstStyle/>
          <a:p>
            <a:pPr algn="ctr"/>
            <a:r>
              <a:rPr lang="en-US" sz="3200">
                <a:solidFill>
                  <a:srgbClr val="FFFFFF"/>
                </a:solidFill>
              </a:rPr>
              <a:t>Listeners Interface – TestNG Code</a:t>
            </a:r>
            <a:endParaRPr lang="en-US"/>
          </a:p>
        </p:txBody>
      </p:sp>
      <p:pic>
        <p:nvPicPr>
          <p:cNvPr id="4" name="Picture 4" descr="A screenshot of a computer screen&#10;&#10;Description generated with very high confidence">
            <a:extLst>
              <a:ext uri="{FF2B5EF4-FFF2-40B4-BE49-F238E27FC236}">
                <a16:creationId xmlns:a16="http://schemas.microsoft.com/office/drawing/2014/main" id="{9FCA227B-1D8C-4FF6-AD74-3AC6BDEEB0F6}"/>
              </a:ext>
            </a:extLst>
          </p:cNvPr>
          <p:cNvPicPr>
            <a:picLocks noGrp="1" noChangeAspect="1"/>
          </p:cNvPicPr>
          <p:nvPr>
            <p:ph idx="1"/>
          </p:nvPr>
        </p:nvPicPr>
        <p:blipFill>
          <a:blip r:embed="rId2"/>
          <a:stretch>
            <a:fillRect/>
          </a:stretch>
        </p:blipFill>
        <p:spPr>
          <a:xfrm>
            <a:off x="5816" y="854255"/>
            <a:ext cx="12184860" cy="6006617"/>
          </a:xfrm>
          <a:prstGeom prst="roundRect">
            <a:avLst>
              <a:gd name="adj" fmla="val 3876"/>
            </a:avLst>
          </a:prstGeom>
          <a:ln>
            <a:solidFill>
              <a:schemeClr val="accent1"/>
            </a:solidFill>
          </a:ln>
          <a:effectLst/>
        </p:spPr>
      </p:pic>
      <p:sp>
        <p:nvSpPr>
          <p:cNvPr id="6" name="Arrow: Left 5">
            <a:extLst>
              <a:ext uri="{FF2B5EF4-FFF2-40B4-BE49-F238E27FC236}">
                <a16:creationId xmlns:a16="http://schemas.microsoft.com/office/drawing/2014/main" id="{595FD584-8D01-4478-90A2-9819C03690BF}"/>
              </a:ext>
            </a:extLst>
          </p:cNvPr>
          <p:cNvSpPr/>
          <p:nvPr/>
        </p:nvSpPr>
        <p:spPr>
          <a:xfrm rot="18960000">
            <a:off x="3037017" y="5220715"/>
            <a:ext cx="590220" cy="326481"/>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FDB34CCB-DF53-4AD4-9725-563C5B55C4E8}"/>
              </a:ext>
            </a:extLst>
          </p:cNvPr>
          <p:cNvSpPr/>
          <p:nvPr/>
        </p:nvSpPr>
        <p:spPr>
          <a:xfrm rot="18960000">
            <a:off x="3261304" y="2670171"/>
            <a:ext cx="590220" cy="326481"/>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4FC9C26F-5A36-491A-9670-16CA53370D90}"/>
              </a:ext>
            </a:extLst>
          </p:cNvPr>
          <p:cNvSpPr/>
          <p:nvPr/>
        </p:nvSpPr>
        <p:spPr>
          <a:xfrm rot="18960000">
            <a:off x="8115100" y="2017439"/>
            <a:ext cx="590220" cy="326481"/>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1545AE66-49B0-4DC9-A81C-616DCE0FA399}"/>
              </a:ext>
            </a:extLst>
          </p:cNvPr>
          <p:cNvSpPr/>
          <p:nvPr/>
        </p:nvSpPr>
        <p:spPr>
          <a:xfrm rot="18960000">
            <a:off x="6801010" y="4901537"/>
            <a:ext cx="590220" cy="326481"/>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1129728"/>
      </p:ext>
    </p:extLst>
  </p:cSld>
  <p:clrMapOvr>
    <a:overrideClrMapping bg1="lt1" tx1="dk1" bg2="lt2" tx2="dk2" accent1="accent1" accent2="accent2" accent3="accent3" accent4="accent4" accent5="accent5" accent6="accent6" hlink="hlink" folHlink="folHlink"/>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180DE8A2-73B1-4AFE-8FB9-BE4B66F39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E5ADB140-E61F-4DA4-A342-F5EF70772D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44C0312-DB73-4831-8F3D-A07D165BA227}"/>
              </a:ext>
            </a:extLst>
          </p:cNvPr>
          <p:cNvSpPr>
            <a:spLocks noGrp="1"/>
          </p:cNvSpPr>
          <p:nvPr>
            <p:ph type="title"/>
          </p:nvPr>
        </p:nvSpPr>
        <p:spPr>
          <a:xfrm>
            <a:off x="451514" y="394943"/>
            <a:ext cx="11288972" cy="356562"/>
          </a:xfrm>
          <a:effectLst/>
        </p:spPr>
        <p:txBody>
          <a:bodyPr vert="horz" lIns="91440" tIns="45720" rIns="91440" bIns="45720" rtlCol="0" anchor="b">
            <a:normAutofit fontScale="90000"/>
          </a:bodyPr>
          <a:lstStyle/>
          <a:p>
            <a:pPr algn="ctr"/>
            <a:r>
              <a:rPr lang="en-US" sz="3200">
                <a:solidFill>
                  <a:srgbClr val="FFFFFF"/>
                </a:solidFill>
              </a:rPr>
              <a:t>Listeners Interface – TestNG Code (Get Name of Test)</a:t>
            </a:r>
            <a:endParaRPr lang="en-US"/>
          </a:p>
        </p:txBody>
      </p:sp>
      <p:sp>
        <p:nvSpPr>
          <p:cNvPr id="6" name="Arrow: Left 5">
            <a:extLst>
              <a:ext uri="{FF2B5EF4-FFF2-40B4-BE49-F238E27FC236}">
                <a16:creationId xmlns:a16="http://schemas.microsoft.com/office/drawing/2014/main" id="{595FD584-8D01-4478-90A2-9819C03690BF}"/>
              </a:ext>
            </a:extLst>
          </p:cNvPr>
          <p:cNvSpPr/>
          <p:nvPr/>
        </p:nvSpPr>
        <p:spPr>
          <a:xfrm rot="18960000">
            <a:off x="2821357" y="5278224"/>
            <a:ext cx="590220" cy="326481"/>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FDB34CCB-DF53-4AD4-9725-563C5B55C4E8}"/>
              </a:ext>
            </a:extLst>
          </p:cNvPr>
          <p:cNvSpPr/>
          <p:nvPr/>
        </p:nvSpPr>
        <p:spPr>
          <a:xfrm rot="18960000">
            <a:off x="2930625" y="3216511"/>
            <a:ext cx="590220" cy="326481"/>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4FC9C26F-5A36-491A-9670-16CA53370D90}"/>
              </a:ext>
            </a:extLst>
          </p:cNvPr>
          <p:cNvSpPr/>
          <p:nvPr/>
        </p:nvSpPr>
        <p:spPr>
          <a:xfrm rot="18960000">
            <a:off x="8014459" y="2664420"/>
            <a:ext cx="590220" cy="326481"/>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1545AE66-49B0-4DC9-A81C-616DCE0FA399}"/>
              </a:ext>
            </a:extLst>
          </p:cNvPr>
          <p:cNvSpPr/>
          <p:nvPr/>
        </p:nvSpPr>
        <p:spPr>
          <a:xfrm rot="18960000">
            <a:off x="6973538" y="5692292"/>
            <a:ext cx="590220" cy="326481"/>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1" descr="A screenshot of a computer&#10;&#10;Description generated with very high confidence">
            <a:extLst>
              <a:ext uri="{FF2B5EF4-FFF2-40B4-BE49-F238E27FC236}">
                <a16:creationId xmlns:a16="http://schemas.microsoft.com/office/drawing/2014/main" id="{A7B45F12-F303-425B-A59A-3C33A91CA0B5}"/>
              </a:ext>
            </a:extLst>
          </p:cNvPr>
          <p:cNvPicPr>
            <a:picLocks noGrp="1" noChangeAspect="1"/>
          </p:cNvPicPr>
          <p:nvPr>
            <p:ph idx="1"/>
          </p:nvPr>
        </p:nvPicPr>
        <p:blipFill>
          <a:blip r:embed="rId2"/>
          <a:stretch>
            <a:fillRect/>
          </a:stretch>
        </p:blipFill>
        <p:spPr>
          <a:xfrm>
            <a:off x="873" y="913948"/>
            <a:ext cx="12190252" cy="5936887"/>
          </a:xfrm>
          <a:prstGeom prst="rect">
            <a:avLst/>
          </a:prstGeom>
        </p:spPr>
      </p:pic>
      <p:sp>
        <p:nvSpPr>
          <p:cNvPr id="14" name="Arrow: Left 13">
            <a:extLst>
              <a:ext uri="{FF2B5EF4-FFF2-40B4-BE49-F238E27FC236}">
                <a16:creationId xmlns:a16="http://schemas.microsoft.com/office/drawing/2014/main" id="{A981A272-AE75-49DB-82F5-A742F69B7429}"/>
              </a:ext>
            </a:extLst>
          </p:cNvPr>
          <p:cNvSpPr/>
          <p:nvPr/>
        </p:nvSpPr>
        <p:spPr>
          <a:xfrm rot="18960000">
            <a:off x="7105810" y="5853318"/>
            <a:ext cx="590220" cy="326481"/>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Left 17">
            <a:extLst>
              <a:ext uri="{FF2B5EF4-FFF2-40B4-BE49-F238E27FC236}">
                <a16:creationId xmlns:a16="http://schemas.microsoft.com/office/drawing/2014/main" id="{2E505EE5-A0B5-4BD3-ABA6-351E805EF638}"/>
              </a:ext>
            </a:extLst>
          </p:cNvPr>
          <p:cNvSpPr/>
          <p:nvPr/>
        </p:nvSpPr>
        <p:spPr>
          <a:xfrm rot="18960000">
            <a:off x="7430738" y="5157454"/>
            <a:ext cx="590220" cy="326481"/>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Left 19">
            <a:extLst>
              <a:ext uri="{FF2B5EF4-FFF2-40B4-BE49-F238E27FC236}">
                <a16:creationId xmlns:a16="http://schemas.microsoft.com/office/drawing/2014/main" id="{A77FF97E-7DEB-4E88-A95B-0C17599C9C94}"/>
              </a:ext>
            </a:extLst>
          </p:cNvPr>
          <p:cNvSpPr/>
          <p:nvPr/>
        </p:nvSpPr>
        <p:spPr>
          <a:xfrm rot="18960000">
            <a:off x="7209327" y="4432835"/>
            <a:ext cx="590220" cy="326481"/>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21">
            <a:extLst>
              <a:ext uri="{FF2B5EF4-FFF2-40B4-BE49-F238E27FC236}">
                <a16:creationId xmlns:a16="http://schemas.microsoft.com/office/drawing/2014/main" id="{64A0A0B9-CD43-4853-AEEC-0181F87D8715}"/>
              </a:ext>
            </a:extLst>
          </p:cNvPr>
          <p:cNvSpPr/>
          <p:nvPr/>
        </p:nvSpPr>
        <p:spPr>
          <a:xfrm rot="18960000">
            <a:off x="4011802" y="2946216"/>
            <a:ext cx="590220" cy="326481"/>
          </a:xfrm>
          <a:prstGeom prst="lef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6841881"/>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B2CE6-FA35-4075-8480-4A0B5271C955}"/>
              </a:ext>
            </a:extLst>
          </p:cNvPr>
          <p:cNvSpPr>
            <a:spLocks noGrp="1"/>
          </p:cNvSpPr>
          <p:nvPr>
            <p:ph type="title"/>
          </p:nvPr>
        </p:nvSpPr>
        <p:spPr>
          <a:xfrm>
            <a:off x="278985" y="5435362"/>
            <a:ext cx="4617763" cy="970450"/>
          </a:xfrm>
        </p:spPr>
        <p:txBody>
          <a:bodyPr anchor="ctr">
            <a:normAutofit/>
          </a:bodyPr>
          <a:lstStyle/>
          <a:p>
            <a:pPr algn="ctr"/>
            <a:r>
              <a:rPr lang="en-US" sz="2400">
                <a:solidFill>
                  <a:srgbClr val="000000"/>
                </a:solidFill>
              </a:rPr>
              <a:t>Locator Techniques &amp; Tools – Id Locator</a:t>
            </a:r>
            <a:endParaRPr lang="en-US">
              <a:solidFill>
                <a:srgbClr val="000000"/>
              </a:solidFill>
            </a:endParaRPr>
          </a:p>
        </p:txBody>
      </p:sp>
      <p:sp>
        <p:nvSpPr>
          <p:cNvPr id="6" name="Content Placeholder 8">
            <a:extLst>
              <a:ext uri="{FF2B5EF4-FFF2-40B4-BE49-F238E27FC236}">
                <a16:creationId xmlns:a16="http://schemas.microsoft.com/office/drawing/2014/main" id="{397CDC7B-42A0-47BE-8F4C-14783E95B01F}"/>
              </a:ext>
            </a:extLst>
          </p:cNvPr>
          <p:cNvSpPr>
            <a:spLocks noGrp="1"/>
          </p:cNvSpPr>
          <p:nvPr>
            <p:ph idx="1"/>
          </p:nvPr>
        </p:nvSpPr>
        <p:spPr>
          <a:xfrm>
            <a:off x="5273766" y="5176569"/>
            <a:ext cx="6645859" cy="1588676"/>
          </a:xfrm>
        </p:spPr>
        <p:txBody>
          <a:bodyPr>
            <a:normAutofit/>
          </a:bodyPr>
          <a:lstStyle/>
          <a:p>
            <a:pPr>
              <a:lnSpc>
                <a:spcPct val="90000"/>
              </a:lnSpc>
            </a:pPr>
            <a:r>
              <a:rPr lang="en-US" sz="1600" b="1">
                <a:solidFill>
                  <a:srgbClr val="000000"/>
                </a:solidFill>
              </a:rPr>
              <a:t>Use method to search and enter text in text field:</a:t>
            </a:r>
            <a:br>
              <a:rPr lang="en-US" sz="1600" b="1">
                <a:solidFill>
                  <a:srgbClr val="000000"/>
                </a:solidFill>
              </a:rPr>
            </a:br>
            <a:br>
              <a:rPr lang="en-US" sz="1600" b="1">
                <a:solidFill>
                  <a:srgbClr val="000000"/>
                </a:solidFill>
              </a:rPr>
            </a:br>
            <a:r>
              <a:rPr lang="en-US" sz="1600" b="1">
                <a:solidFill>
                  <a:srgbClr val="000000"/>
                </a:solidFill>
                <a:highlight>
                  <a:srgbClr val="800080"/>
                </a:highlight>
              </a:rPr>
              <a:t>driver.findElementById("lst-ib").sendKeys("What is text field ?");</a:t>
            </a:r>
            <a:br>
              <a:rPr lang="en-US" sz="1600" b="1">
                <a:solidFill>
                  <a:srgbClr val="000000"/>
                </a:solidFill>
                <a:highlight>
                  <a:srgbClr val="800080"/>
                </a:highlight>
              </a:rPr>
            </a:br>
            <a:br>
              <a:rPr lang="en-US" sz="1600" b="1">
                <a:solidFill>
                  <a:srgbClr val="000000"/>
                </a:solidFill>
                <a:highlight>
                  <a:srgbClr val="800080"/>
                </a:highlight>
              </a:rPr>
            </a:br>
            <a:endParaRPr lang="en-US" sz="1200">
              <a:solidFill>
                <a:srgbClr val="000000"/>
              </a:solidFill>
            </a:endParaRPr>
          </a:p>
        </p:txBody>
      </p:sp>
      <p:pic>
        <p:nvPicPr>
          <p:cNvPr id="7" name="Picture 4">
            <a:extLst>
              <a:ext uri="{FF2B5EF4-FFF2-40B4-BE49-F238E27FC236}">
                <a16:creationId xmlns:a16="http://schemas.microsoft.com/office/drawing/2014/main" id="{54BC9816-36E7-48CF-ADC4-8D909FC9527C}"/>
              </a:ext>
            </a:extLst>
          </p:cNvPr>
          <p:cNvPicPr>
            <a:picLocks noChangeAspect="1"/>
          </p:cNvPicPr>
          <p:nvPr/>
        </p:nvPicPr>
        <p:blipFill>
          <a:blip r:embed="rId2"/>
          <a:stretch>
            <a:fillRect/>
          </a:stretch>
        </p:blipFill>
        <p:spPr>
          <a:xfrm>
            <a:off x="169295" y="126162"/>
            <a:ext cx="11854207" cy="454916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460814392"/>
      </p:ext>
    </p:extLst>
  </p:cSld>
  <p:clrMapOvr>
    <a:overrideClrMapping bg1="lt1" tx1="dk1" bg2="lt2" tx2="dk2" accent1="accent1" accent2="accent2" accent3="accent3" accent4="accent4" accent5="accent5" accent6="accent6" hlink="hlink" folHlink="folHlink"/>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08A05-9025-46A9-927A-A164AAD70EA2}"/>
              </a:ext>
            </a:extLst>
          </p:cNvPr>
          <p:cNvSpPr>
            <a:spLocks noGrp="1"/>
          </p:cNvSpPr>
          <p:nvPr>
            <p:ph type="title"/>
          </p:nvPr>
        </p:nvSpPr>
        <p:spPr>
          <a:xfrm>
            <a:off x="810000" y="447188"/>
            <a:ext cx="10571998" cy="970450"/>
          </a:xfrm>
        </p:spPr>
        <p:txBody>
          <a:bodyPr>
            <a:normAutofit/>
          </a:bodyPr>
          <a:lstStyle/>
          <a:p>
            <a:r>
              <a:rPr lang="en-US" sz="3700"/>
              <a:t>Running Test In Parallel &amp; Generating Report</a:t>
            </a:r>
          </a:p>
        </p:txBody>
      </p:sp>
      <p:sp>
        <p:nvSpPr>
          <p:cNvPr id="3" name="Content Placeholder 2">
            <a:extLst>
              <a:ext uri="{FF2B5EF4-FFF2-40B4-BE49-F238E27FC236}">
                <a16:creationId xmlns:a16="http://schemas.microsoft.com/office/drawing/2014/main" id="{D0DD4805-6213-4346-89A1-BF6B6BDBCDAF}"/>
              </a:ext>
            </a:extLst>
          </p:cNvPr>
          <p:cNvSpPr>
            <a:spLocks noGrp="1"/>
          </p:cNvSpPr>
          <p:nvPr>
            <p:ph idx="1"/>
          </p:nvPr>
        </p:nvSpPr>
        <p:spPr>
          <a:xfrm>
            <a:off x="818713" y="2413000"/>
            <a:ext cx="7199220" cy="3632200"/>
          </a:xfrm>
        </p:spPr>
        <p:txBody>
          <a:bodyPr>
            <a:normAutofit/>
          </a:bodyPr>
          <a:lstStyle/>
          <a:p>
            <a:r>
              <a:rPr lang="en-US"/>
              <a:t>If we have many tests, so we can defined in the system – how any tests run at the same time or parallelly.</a:t>
            </a:r>
          </a:p>
          <a:p>
            <a:r>
              <a:rPr lang="en-US"/>
              <a:t>There are couple of attributes like </a:t>
            </a:r>
            <a:r>
              <a:rPr lang="en-US" b="1"/>
              <a:t>parallel </a:t>
            </a:r>
            <a:r>
              <a:rPr lang="en-US"/>
              <a:t>&amp;</a:t>
            </a:r>
            <a:r>
              <a:rPr lang="en-US" b="1"/>
              <a:t> thread-count </a:t>
            </a:r>
            <a:r>
              <a:rPr lang="en-US"/>
              <a:t>(number of tests that are run at the same time).</a:t>
            </a:r>
          </a:p>
          <a:p>
            <a:r>
              <a:rPr lang="en-US"/>
              <a:t>In the XML: &lt;suites name= "  --- " parallel="</a:t>
            </a:r>
            <a:r>
              <a:rPr lang="en-US" err="1"/>
              <a:t>name_Classes</a:t>
            </a:r>
            <a:r>
              <a:rPr lang="en-US"/>
              <a:t>"  thread-count="number"&gt; </a:t>
            </a:r>
          </a:p>
          <a:p>
            <a:r>
              <a:rPr lang="en-US"/>
              <a:t>Index.html - contains the report of all the tests.</a:t>
            </a:r>
          </a:p>
        </p:txBody>
      </p:sp>
      <p:pic>
        <p:nvPicPr>
          <p:cNvPr id="4" name="Picture 4" descr="A screenshot of a computer&#10;&#10;Description generated with very high confidence">
            <a:extLst>
              <a:ext uri="{FF2B5EF4-FFF2-40B4-BE49-F238E27FC236}">
                <a16:creationId xmlns:a16="http://schemas.microsoft.com/office/drawing/2014/main" id="{614A6562-A54E-4B5B-A2B7-89EDB2122B43}"/>
              </a:ext>
            </a:extLst>
          </p:cNvPr>
          <p:cNvPicPr>
            <a:picLocks noChangeAspect="1"/>
          </p:cNvPicPr>
          <p:nvPr/>
        </p:nvPicPr>
        <p:blipFill>
          <a:blip r:embed="rId2"/>
          <a:stretch>
            <a:fillRect/>
          </a:stretch>
        </p:blipFill>
        <p:spPr>
          <a:xfrm>
            <a:off x="8213445" y="2413000"/>
            <a:ext cx="3174033" cy="371633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92553407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61C75-7225-446C-AE56-EABBC276D343}"/>
              </a:ext>
            </a:extLst>
          </p:cNvPr>
          <p:cNvSpPr>
            <a:spLocks noGrp="1"/>
          </p:cNvSpPr>
          <p:nvPr>
            <p:ph type="title"/>
          </p:nvPr>
        </p:nvSpPr>
        <p:spPr>
          <a:xfrm>
            <a:off x="824377" y="447188"/>
            <a:ext cx="10543244" cy="783545"/>
          </a:xfrm>
        </p:spPr>
        <p:txBody>
          <a:bodyPr/>
          <a:lstStyle/>
          <a:p>
            <a:pPr algn="ctr"/>
            <a:r>
              <a:rPr lang="en-US"/>
              <a:t>Global Environmental Variable</a:t>
            </a:r>
            <a:endParaRPr lang="en-US" b="0"/>
          </a:p>
        </p:txBody>
      </p:sp>
      <p:sp>
        <p:nvSpPr>
          <p:cNvPr id="3" name="Content Placeholder 2">
            <a:extLst>
              <a:ext uri="{FF2B5EF4-FFF2-40B4-BE49-F238E27FC236}">
                <a16:creationId xmlns:a16="http://schemas.microsoft.com/office/drawing/2014/main" id="{8ADB6749-1A75-4A79-96D4-1D9A8D34FE4F}"/>
              </a:ext>
            </a:extLst>
          </p:cNvPr>
          <p:cNvSpPr>
            <a:spLocks noGrp="1"/>
          </p:cNvSpPr>
          <p:nvPr>
            <p:ph idx="1"/>
          </p:nvPr>
        </p:nvSpPr>
        <p:spPr/>
        <p:txBody>
          <a:bodyPr/>
          <a:lstStyle/>
          <a:p>
            <a:pPr marL="228600" indent="-228600">
              <a:lnSpc>
                <a:spcPct val="120000"/>
              </a:lnSpc>
              <a:spcBef>
                <a:spcPts val="1000"/>
              </a:spcBef>
              <a:spcAft>
                <a:spcPts val="0"/>
              </a:spcAft>
            </a:pPr>
            <a:r>
              <a:rPr lang="en-US"/>
              <a:t>Create file with the extension </a:t>
            </a:r>
            <a:r>
              <a:rPr lang="en-US" b="1"/>
              <a:t>properties. </a:t>
            </a:r>
            <a:r>
              <a:rPr lang="en-US"/>
              <a:t>There is one class Properties which help to perform this kimd of operations.</a:t>
            </a:r>
          </a:p>
          <a:p>
            <a:pPr marL="228600" indent="-228600">
              <a:lnSpc>
                <a:spcPct val="120000"/>
              </a:lnSpc>
              <a:spcBef>
                <a:spcPts val="1000"/>
              </a:spcBef>
              <a:spcAft>
                <a:spcPts val="0"/>
              </a:spcAft>
            </a:pPr>
            <a:r>
              <a:rPr lang="en-US"/>
              <a:t>Because with Resusable things like username and passwords, URLs, code, key and resources make script complex and unprofessional.</a:t>
            </a:r>
          </a:p>
          <a:p>
            <a:pPr marL="228600" indent="-228600">
              <a:lnSpc>
                <a:spcPct val="120000"/>
              </a:lnSpc>
              <a:spcBef>
                <a:spcPts val="1000"/>
              </a:spcBef>
              <a:spcAft>
                <a:spcPts val="0"/>
              </a:spcAft>
            </a:pPr>
            <a:r>
              <a:rPr lang="en-US"/>
              <a:t>All these components(Base URL and Key) define in that </a:t>
            </a:r>
            <a:r>
              <a:rPr lang="en-US" b="1"/>
              <a:t>properties </a:t>
            </a:r>
            <a:r>
              <a:rPr lang="en-US"/>
              <a:t>extension file with some rules. Load that particular properties by </a:t>
            </a:r>
            <a:r>
              <a:rPr lang="en-US" b="1"/>
              <a:t>FileInputStream </a:t>
            </a:r>
            <a:r>
              <a:rPr lang="en-US"/>
              <a:t>class.</a:t>
            </a:r>
          </a:p>
          <a:p>
            <a:endParaRPr lang="en-US"/>
          </a:p>
        </p:txBody>
      </p:sp>
    </p:spTree>
    <p:extLst>
      <p:ext uri="{BB962C8B-B14F-4D97-AF65-F5344CB8AC3E}">
        <p14:creationId xmlns:p14="http://schemas.microsoft.com/office/powerpoint/2010/main" val="3411890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A4752-E0BC-4590-AE3A-45EA19F6FE0F}"/>
              </a:ext>
            </a:extLst>
          </p:cNvPr>
          <p:cNvSpPr>
            <a:spLocks noGrp="1"/>
          </p:cNvSpPr>
          <p:nvPr>
            <p:ph type="title"/>
          </p:nvPr>
        </p:nvSpPr>
        <p:spPr>
          <a:xfrm>
            <a:off x="810000" y="447188"/>
            <a:ext cx="10571998" cy="380979"/>
          </a:xfrm>
        </p:spPr>
        <p:txBody>
          <a:bodyPr/>
          <a:lstStyle/>
          <a:p>
            <a:pPr algn="ctr"/>
            <a:r>
              <a:rPr lang="en-US"/>
              <a:t>Global Environmental Variable</a:t>
            </a:r>
          </a:p>
        </p:txBody>
      </p:sp>
      <p:pic>
        <p:nvPicPr>
          <p:cNvPr id="4" name="Picture 4" descr="A screenshot of a computer&#10;&#10;Description generated with very high confidence">
            <a:extLst>
              <a:ext uri="{FF2B5EF4-FFF2-40B4-BE49-F238E27FC236}">
                <a16:creationId xmlns:a16="http://schemas.microsoft.com/office/drawing/2014/main" id="{6221664E-AD33-4D9C-9B6D-0505471A3B94}"/>
              </a:ext>
            </a:extLst>
          </p:cNvPr>
          <p:cNvPicPr>
            <a:picLocks noGrp="1" noChangeAspect="1"/>
          </p:cNvPicPr>
          <p:nvPr>
            <p:ph idx="1"/>
          </p:nvPr>
        </p:nvPicPr>
        <p:blipFill>
          <a:blip r:embed="rId2"/>
          <a:stretch>
            <a:fillRect/>
          </a:stretch>
        </p:blipFill>
        <p:spPr>
          <a:xfrm>
            <a:off x="873" y="842061"/>
            <a:ext cx="12190252" cy="6008774"/>
          </a:xfrm>
          <a:prstGeom prst="rect">
            <a:avLst/>
          </a:prstGeom>
        </p:spPr>
      </p:pic>
      <p:sp>
        <p:nvSpPr>
          <p:cNvPr id="6" name="Rectangle 5">
            <a:extLst>
              <a:ext uri="{FF2B5EF4-FFF2-40B4-BE49-F238E27FC236}">
                <a16:creationId xmlns:a16="http://schemas.microsoft.com/office/drawing/2014/main" id="{2B6647D2-A8A9-4E86-8996-A4CBA48A4AAE}"/>
              </a:ext>
            </a:extLst>
          </p:cNvPr>
          <p:cNvSpPr/>
          <p:nvPr/>
        </p:nvSpPr>
        <p:spPr>
          <a:xfrm>
            <a:off x="5308121" y="2978988"/>
            <a:ext cx="4106173" cy="31055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29F862B-986C-4D85-AE80-CCB46E9B3338}"/>
              </a:ext>
            </a:extLst>
          </p:cNvPr>
          <p:cNvSpPr/>
          <p:nvPr/>
        </p:nvSpPr>
        <p:spPr>
          <a:xfrm>
            <a:off x="5063705" y="3769742"/>
            <a:ext cx="4422474" cy="51183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419272-84DF-4D78-9207-9BC1035BEBD7}"/>
              </a:ext>
            </a:extLst>
          </p:cNvPr>
          <p:cNvSpPr/>
          <p:nvPr/>
        </p:nvSpPr>
        <p:spPr>
          <a:xfrm>
            <a:off x="8111706" y="4689893"/>
            <a:ext cx="1259457" cy="31055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23CB7D-9AFB-437D-BB33-A887C4CA8F49}"/>
              </a:ext>
            </a:extLst>
          </p:cNvPr>
          <p:cNvSpPr/>
          <p:nvPr/>
        </p:nvSpPr>
        <p:spPr>
          <a:xfrm>
            <a:off x="2878347" y="4589251"/>
            <a:ext cx="1719532" cy="35368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25DE8EB-5825-4FFE-9B01-ABA69F30133F}"/>
              </a:ext>
            </a:extLst>
          </p:cNvPr>
          <p:cNvSpPr/>
          <p:nvPr/>
        </p:nvSpPr>
        <p:spPr>
          <a:xfrm>
            <a:off x="635478" y="3769741"/>
            <a:ext cx="4422474" cy="51183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EAC7B8-8E46-4368-81F6-21F800384858}"/>
              </a:ext>
            </a:extLst>
          </p:cNvPr>
          <p:cNvSpPr/>
          <p:nvPr/>
        </p:nvSpPr>
        <p:spPr>
          <a:xfrm>
            <a:off x="793630" y="3252157"/>
            <a:ext cx="4106173" cy="31055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A38095-9885-49A1-994F-D0C58E2EF494}"/>
              </a:ext>
            </a:extLst>
          </p:cNvPr>
          <p:cNvSpPr/>
          <p:nvPr/>
        </p:nvSpPr>
        <p:spPr>
          <a:xfrm>
            <a:off x="319177" y="5221854"/>
            <a:ext cx="4580626" cy="140323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FFA53462-2EB3-4443-92BB-C0AEE1FD4187}"/>
              </a:ext>
            </a:extLst>
          </p:cNvPr>
          <p:cNvSpPr/>
          <p:nvPr/>
        </p:nvSpPr>
        <p:spPr>
          <a:xfrm rot="6840000">
            <a:off x="3452665" y="5664305"/>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5374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940F547-7206-4401-94FB-F8421915D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a:extLst>
              <a:ext uri="{FF2B5EF4-FFF2-40B4-BE49-F238E27FC236}">
                <a16:creationId xmlns:a16="http://schemas.microsoft.com/office/drawing/2014/main" id="{94CC0627-F942-4987-88DC-07955E58F850}"/>
              </a:ext>
            </a:extLst>
          </p:cNvPr>
          <p:cNvPicPr>
            <a:picLocks noChangeAspect="1"/>
          </p:cNvPicPr>
          <p:nvPr/>
        </p:nvPicPr>
        <p:blipFill rotWithShape="1">
          <a:blip r:embed="rId2">
            <a:alphaModFix amt="40000"/>
          </a:blip>
          <a:srcRect t="6865" b="10718"/>
          <a:stretch/>
        </p:blipFill>
        <p:spPr>
          <a:xfrm>
            <a:off x="20" y="10"/>
            <a:ext cx="12191980" cy="6857990"/>
          </a:xfrm>
          <a:prstGeom prst="rect">
            <a:avLst/>
          </a:prstGeom>
        </p:spPr>
      </p:pic>
      <p:sp>
        <p:nvSpPr>
          <p:cNvPr id="2" name="Title 1">
            <a:extLst>
              <a:ext uri="{FF2B5EF4-FFF2-40B4-BE49-F238E27FC236}">
                <a16:creationId xmlns:a16="http://schemas.microsoft.com/office/drawing/2014/main" id="{B52B9EC6-EE2E-4727-AFAF-EF27C84633AE}"/>
              </a:ext>
            </a:extLst>
          </p:cNvPr>
          <p:cNvSpPr>
            <a:spLocks noGrp="1"/>
          </p:cNvSpPr>
          <p:nvPr>
            <p:ph type="title"/>
          </p:nvPr>
        </p:nvSpPr>
        <p:spPr>
          <a:xfrm>
            <a:off x="896264" y="1490"/>
            <a:ext cx="10571998" cy="970450"/>
          </a:xfrm>
        </p:spPr>
        <p:txBody>
          <a:bodyPr>
            <a:normAutofit/>
          </a:bodyPr>
          <a:lstStyle/>
          <a:p>
            <a:pPr algn="ctr"/>
            <a:r>
              <a:rPr lang="en-US"/>
              <a:t>Maven In Framework Development</a:t>
            </a:r>
          </a:p>
        </p:txBody>
      </p:sp>
    </p:spTree>
    <p:extLst>
      <p:ext uri="{BB962C8B-B14F-4D97-AF65-F5344CB8AC3E}">
        <p14:creationId xmlns:p14="http://schemas.microsoft.com/office/powerpoint/2010/main" val="38312637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E17B3-1B6E-4DAF-B6D6-626B10B37DBC}"/>
              </a:ext>
            </a:extLst>
          </p:cNvPr>
          <p:cNvSpPr>
            <a:spLocks noGrp="1"/>
          </p:cNvSpPr>
          <p:nvPr>
            <p:ph type="title"/>
          </p:nvPr>
        </p:nvSpPr>
        <p:spPr>
          <a:xfrm>
            <a:off x="810000" y="447188"/>
            <a:ext cx="10571998" cy="970450"/>
          </a:xfrm>
        </p:spPr>
        <p:txBody>
          <a:bodyPr>
            <a:normAutofit/>
          </a:bodyPr>
          <a:lstStyle/>
          <a:p>
            <a:pPr algn="ctr"/>
            <a:r>
              <a:rPr lang="en-US">
                <a:hlinkClick r:id="rId2"/>
              </a:rPr>
              <a:t>Maven</a:t>
            </a:r>
            <a:r>
              <a:rPr lang="en-US"/>
              <a:t> Intro &amp; Why Maven ?</a:t>
            </a:r>
          </a:p>
        </p:txBody>
      </p:sp>
      <p:sp>
        <p:nvSpPr>
          <p:cNvPr id="3" name="Content Placeholder 2">
            <a:extLst>
              <a:ext uri="{FF2B5EF4-FFF2-40B4-BE49-F238E27FC236}">
                <a16:creationId xmlns:a16="http://schemas.microsoft.com/office/drawing/2014/main" id="{BB4320E8-823C-4099-9F5C-14C904D2A1D7}"/>
              </a:ext>
            </a:extLst>
          </p:cNvPr>
          <p:cNvSpPr>
            <a:spLocks noGrp="1"/>
          </p:cNvSpPr>
          <p:nvPr>
            <p:ph idx="1"/>
          </p:nvPr>
        </p:nvSpPr>
        <p:spPr>
          <a:xfrm>
            <a:off x="157355" y="2413000"/>
            <a:ext cx="5402714" cy="3632200"/>
          </a:xfrm>
        </p:spPr>
        <p:txBody>
          <a:bodyPr>
            <a:normAutofit fontScale="92500" lnSpcReduction="10000"/>
          </a:bodyPr>
          <a:lstStyle/>
          <a:p>
            <a:pPr marL="0" indent="0">
              <a:lnSpc>
                <a:spcPct val="90000"/>
              </a:lnSpc>
              <a:buNone/>
            </a:pPr>
            <a:r>
              <a:rPr lang="en-US" sz="1400">
                <a:latin typeface="Times New Roman"/>
                <a:cs typeface="Times New Roman"/>
              </a:rPr>
              <a:t>Apache Maven is a software project management and build management tool for Java Frameworks.</a:t>
            </a:r>
            <a:endParaRPr lang="en-US" sz="1400"/>
          </a:p>
          <a:p>
            <a:pPr>
              <a:lnSpc>
                <a:spcPct val="90000"/>
              </a:lnSpc>
            </a:pPr>
            <a:r>
              <a:rPr lang="en-US" sz="1400" b="1">
                <a:latin typeface="Times New Roman"/>
                <a:cs typeface="Times New Roman"/>
              </a:rPr>
              <a:t>Why Maven ?</a:t>
            </a:r>
            <a:endParaRPr lang="en-US" sz="1400">
              <a:latin typeface="Times New Roman"/>
              <a:cs typeface="Times New Roman"/>
            </a:endParaRPr>
          </a:p>
          <a:p>
            <a:pPr>
              <a:lnSpc>
                <a:spcPct val="90000"/>
              </a:lnSpc>
              <a:buAutoNum type="arabicPeriod"/>
            </a:pPr>
            <a:r>
              <a:rPr lang="en-US" sz="1400">
                <a:highlight>
                  <a:srgbClr val="0000FF"/>
                </a:highlight>
                <a:latin typeface="Arial"/>
                <a:cs typeface="Arial"/>
              </a:rPr>
              <a:t>Central repository to get dependencies </a:t>
            </a:r>
            <a:r>
              <a:rPr lang="en-US" sz="1400">
                <a:latin typeface="Arial"/>
                <a:cs typeface="Arial"/>
              </a:rPr>
              <a:t>– It has central repository which consist of all the jar files for different platforms. It help to avoid add the external jars. Just write 4 line code and it will fetch all the required jars from its own repository. </a:t>
            </a:r>
            <a:br>
              <a:rPr lang="en-US" sz="1400">
                <a:latin typeface="Arial"/>
                <a:cs typeface="Arial"/>
              </a:rPr>
            </a:br>
            <a:r>
              <a:rPr lang="en-US" sz="1400">
                <a:latin typeface="Arial"/>
                <a:cs typeface="Arial"/>
              </a:rPr>
              <a:t>All the jars download in our system in m2 directory.</a:t>
            </a:r>
            <a:br>
              <a:rPr lang="en-US" sz="1400">
                <a:latin typeface="Arial"/>
                <a:cs typeface="Arial"/>
              </a:rPr>
            </a:br>
            <a:r>
              <a:rPr lang="en-US" sz="1400">
                <a:highlight>
                  <a:srgbClr val="008000"/>
                </a:highlight>
                <a:latin typeface="Arial"/>
                <a:cs typeface="Arial"/>
              </a:rPr>
              <a:t>In eclipse: Go to windows&gt;preferences&gt;maven&gt;user setting</a:t>
            </a:r>
          </a:p>
          <a:p>
            <a:pPr>
              <a:lnSpc>
                <a:spcPct val="90000"/>
              </a:lnSpc>
              <a:buAutoNum type="arabicPeriod"/>
            </a:pPr>
            <a:r>
              <a:rPr lang="en-US" sz="1400">
                <a:highlight>
                  <a:srgbClr val="0000FF"/>
                </a:highlight>
                <a:latin typeface="Arial"/>
                <a:cs typeface="Arial"/>
              </a:rPr>
              <a:t>Maintaining common structure across the organization</a:t>
            </a:r>
            <a:r>
              <a:rPr lang="en-US" sz="1400">
                <a:latin typeface="Arial"/>
                <a:cs typeface="Arial"/>
              </a:rPr>
              <a:t> -There is one file called pom.xml which </a:t>
            </a:r>
            <a:r>
              <a:rPr lang="en-US" sz="1400" err="1">
                <a:latin typeface="Arial"/>
                <a:cs typeface="Arial"/>
              </a:rPr>
              <a:t>maintane</a:t>
            </a:r>
            <a:r>
              <a:rPr lang="en-US" sz="1400">
                <a:latin typeface="Arial"/>
                <a:cs typeface="Arial"/>
              </a:rPr>
              <a:t> the </a:t>
            </a:r>
            <a:r>
              <a:rPr lang="en-US" sz="1400" err="1">
                <a:latin typeface="Arial"/>
                <a:cs typeface="Arial"/>
              </a:rPr>
              <a:t>sturucture</a:t>
            </a:r>
            <a:r>
              <a:rPr lang="en-US" sz="1400">
                <a:latin typeface="Arial"/>
                <a:cs typeface="Arial"/>
              </a:rPr>
              <a:t> of </a:t>
            </a:r>
            <a:r>
              <a:rPr lang="en-US" sz="1400" err="1">
                <a:latin typeface="Arial"/>
                <a:cs typeface="Arial"/>
              </a:rPr>
              <a:t>partocular</a:t>
            </a:r>
            <a:r>
              <a:rPr lang="en-US" sz="1400">
                <a:latin typeface="Arial"/>
                <a:cs typeface="Arial"/>
              </a:rPr>
              <a:t> project like testing, development, </a:t>
            </a:r>
            <a:r>
              <a:rPr lang="en-US" sz="1400" err="1">
                <a:latin typeface="Arial"/>
                <a:cs typeface="Arial"/>
              </a:rPr>
              <a:t>maintance</a:t>
            </a:r>
            <a:r>
              <a:rPr lang="en-US" sz="1400">
                <a:latin typeface="Arial"/>
                <a:cs typeface="Arial"/>
              </a:rPr>
              <a:t>.</a:t>
            </a:r>
            <a:endParaRPr lang="en-US" sz="1400"/>
          </a:p>
          <a:p>
            <a:pPr>
              <a:lnSpc>
                <a:spcPct val="90000"/>
              </a:lnSpc>
              <a:buAutoNum type="arabicPeriod"/>
            </a:pPr>
            <a:r>
              <a:rPr lang="en-US" sz="1400">
                <a:highlight>
                  <a:srgbClr val="0000FF"/>
                </a:highlight>
                <a:latin typeface="Arial"/>
                <a:cs typeface="Arial"/>
              </a:rPr>
              <a:t>Flexibility in Integrating with CI tools</a:t>
            </a:r>
            <a:r>
              <a:rPr lang="en-US" sz="1400">
                <a:latin typeface="Arial"/>
                <a:cs typeface="Arial"/>
              </a:rPr>
              <a:t> -</a:t>
            </a:r>
            <a:endParaRPr lang="en-US" sz="1400"/>
          </a:p>
          <a:p>
            <a:pPr>
              <a:lnSpc>
                <a:spcPct val="90000"/>
              </a:lnSpc>
              <a:buAutoNum type="arabicPeriod"/>
            </a:pPr>
            <a:r>
              <a:rPr lang="en-US" sz="1400">
                <a:highlight>
                  <a:srgbClr val="0000FF"/>
                </a:highlight>
                <a:latin typeface="Arial"/>
                <a:cs typeface="Arial"/>
              </a:rPr>
              <a:t>Plugins for Test framework execution</a:t>
            </a:r>
            <a:r>
              <a:rPr lang="en-US" sz="1400">
                <a:latin typeface="Arial"/>
                <a:cs typeface="Arial"/>
              </a:rPr>
              <a:t> -</a:t>
            </a:r>
            <a:endParaRPr lang="en-US" sz="1400"/>
          </a:p>
          <a:p>
            <a:pPr>
              <a:lnSpc>
                <a:spcPct val="90000"/>
              </a:lnSpc>
              <a:buAutoNum type="arabicPeriod"/>
            </a:pPr>
            <a:endParaRPr lang="en-US" sz="1400">
              <a:latin typeface="Arial"/>
              <a:cs typeface="Arial"/>
            </a:endParaRPr>
          </a:p>
          <a:p>
            <a:pPr marL="0" indent="0">
              <a:lnSpc>
                <a:spcPct val="90000"/>
              </a:lnSpc>
              <a:buNone/>
            </a:pPr>
            <a:r>
              <a:rPr lang="en-US" sz="1400" b="1">
                <a:latin typeface="Arial"/>
                <a:cs typeface="Arial"/>
              </a:rPr>
              <a:t>NOTE: </a:t>
            </a:r>
            <a:r>
              <a:rPr lang="en-US" sz="1400" b="1">
                <a:latin typeface="Arial"/>
                <a:cs typeface="Arial"/>
                <a:hlinkClick r:id="rId3"/>
              </a:rPr>
              <a:t>Install Maven</a:t>
            </a:r>
            <a:endParaRPr lang="en-US" sz="1400">
              <a:latin typeface="Arial"/>
              <a:cs typeface="Arial"/>
              <a:hlinkClick r:id="rId3"/>
            </a:endParaRPr>
          </a:p>
          <a:p>
            <a:pPr>
              <a:lnSpc>
                <a:spcPct val="90000"/>
              </a:lnSpc>
            </a:pPr>
            <a:endParaRPr lang="en-US" sz="1400">
              <a:latin typeface="Century Gothic"/>
              <a:cs typeface="Times New Roman"/>
            </a:endParaRPr>
          </a:p>
        </p:txBody>
      </p:sp>
      <p:pic>
        <p:nvPicPr>
          <p:cNvPr id="4" name="Picture 4" descr="A screenshot of a cell phone&#10;&#10;Description generated with very high confidence">
            <a:extLst>
              <a:ext uri="{FF2B5EF4-FFF2-40B4-BE49-F238E27FC236}">
                <a16:creationId xmlns:a16="http://schemas.microsoft.com/office/drawing/2014/main" id="{4D0F5026-0B77-4342-86C2-B5165338FD5A}"/>
              </a:ext>
            </a:extLst>
          </p:cNvPr>
          <p:cNvPicPr>
            <a:picLocks noChangeAspect="1"/>
          </p:cNvPicPr>
          <p:nvPr/>
        </p:nvPicPr>
        <p:blipFill>
          <a:blip r:embed="rId4"/>
          <a:stretch>
            <a:fillRect/>
          </a:stretch>
        </p:blipFill>
        <p:spPr>
          <a:xfrm>
            <a:off x="5623998" y="2283604"/>
            <a:ext cx="6455129" cy="4463960"/>
          </a:xfrm>
          <a:prstGeom prst="roundRect">
            <a:avLst>
              <a:gd name="adj" fmla="val 3876"/>
            </a:avLst>
          </a:prstGeom>
          <a:ln>
            <a:solidFill>
              <a:schemeClr val="accent1"/>
            </a:solidFill>
          </a:ln>
          <a:effectLst/>
        </p:spPr>
      </p:pic>
      <p:sp>
        <p:nvSpPr>
          <p:cNvPr id="7" name="Rectangle 6">
            <a:extLst>
              <a:ext uri="{FF2B5EF4-FFF2-40B4-BE49-F238E27FC236}">
                <a16:creationId xmlns:a16="http://schemas.microsoft.com/office/drawing/2014/main" id="{452A156B-B293-4B49-BA37-67D2AB7511DF}"/>
              </a:ext>
            </a:extLst>
          </p:cNvPr>
          <p:cNvSpPr/>
          <p:nvPr/>
        </p:nvSpPr>
        <p:spPr>
          <a:xfrm>
            <a:off x="5725064" y="5006194"/>
            <a:ext cx="5960852" cy="161889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03298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8D1-F75B-41B8-A772-EA7D79AA5144}"/>
              </a:ext>
            </a:extLst>
          </p:cNvPr>
          <p:cNvSpPr>
            <a:spLocks noGrp="1"/>
          </p:cNvSpPr>
          <p:nvPr>
            <p:ph type="title"/>
          </p:nvPr>
        </p:nvSpPr>
        <p:spPr/>
        <p:txBody>
          <a:bodyPr/>
          <a:lstStyle/>
          <a:p>
            <a:pPr algn="ctr"/>
            <a:r>
              <a:rPr lang="en-US"/>
              <a:t>Maven Terminologies</a:t>
            </a:r>
          </a:p>
        </p:txBody>
      </p:sp>
      <p:sp>
        <p:nvSpPr>
          <p:cNvPr id="3" name="Content Placeholder 2">
            <a:extLst>
              <a:ext uri="{FF2B5EF4-FFF2-40B4-BE49-F238E27FC236}">
                <a16:creationId xmlns:a16="http://schemas.microsoft.com/office/drawing/2014/main" id="{46BF61A5-B6AD-4F4D-BA32-C13B96A97028}"/>
              </a:ext>
            </a:extLst>
          </p:cNvPr>
          <p:cNvSpPr>
            <a:spLocks noGrp="1"/>
          </p:cNvSpPr>
          <p:nvPr>
            <p:ph idx="1"/>
          </p:nvPr>
        </p:nvSpPr>
        <p:spPr>
          <a:xfrm>
            <a:off x="804335" y="2222287"/>
            <a:ext cx="10583328" cy="2040625"/>
          </a:xfrm>
        </p:spPr>
        <p:txBody>
          <a:bodyPr/>
          <a:lstStyle/>
          <a:p>
            <a:r>
              <a:rPr lang="en-US" b="1">
                <a:latin typeface="Arial"/>
                <a:cs typeface="Arial"/>
              </a:rPr>
              <a:t>Artifact</a:t>
            </a:r>
            <a:r>
              <a:rPr lang="en-US">
                <a:latin typeface="Arial"/>
                <a:cs typeface="Arial"/>
              </a:rPr>
              <a:t>: An artifact is a file, usually a JAR, that gets deployed to a Maven repository.</a:t>
            </a:r>
            <a:endParaRPr lang="en-US">
              <a:latin typeface="Century Gothic"/>
              <a:cs typeface="Arial"/>
            </a:endParaRPr>
          </a:p>
          <a:p>
            <a:r>
              <a:rPr lang="en-US" b="1">
                <a:latin typeface="Arial"/>
                <a:cs typeface="Arial"/>
              </a:rPr>
              <a:t>GroupId</a:t>
            </a:r>
            <a:r>
              <a:rPr lang="en-US">
                <a:latin typeface="Arial"/>
                <a:cs typeface="Arial"/>
              </a:rPr>
              <a:t>: groupId will identify your project uniquely across all projects,</a:t>
            </a:r>
            <a:endParaRPr lang="en-US">
              <a:latin typeface="Century Gothic"/>
              <a:cs typeface="Arial"/>
            </a:endParaRPr>
          </a:p>
          <a:p>
            <a:r>
              <a:rPr lang="en-US" b="1">
                <a:latin typeface="Arial"/>
                <a:cs typeface="Arial"/>
              </a:rPr>
              <a:t>archetype:generate</a:t>
            </a:r>
            <a:r>
              <a:rPr lang="en-US">
                <a:latin typeface="Arial"/>
                <a:cs typeface="Arial"/>
              </a:rPr>
              <a:t> ; Generates</a:t>
            </a:r>
            <a:r>
              <a:rPr lang="en-US">
                <a:latin typeface="Helvetica"/>
                <a:cs typeface="Helvetica"/>
              </a:rPr>
              <a:t> a new project from an archetype (</a:t>
            </a:r>
            <a:r>
              <a:rPr lang="en-US">
                <a:latin typeface="Helvetica"/>
                <a:cs typeface="Helvetica"/>
                <a:hlinkClick r:id="rId2"/>
              </a:rPr>
              <a:t>template/skelton</a:t>
            </a:r>
            <a:r>
              <a:rPr lang="en-US">
                <a:latin typeface="Helvetica"/>
                <a:cs typeface="Helvetica"/>
              </a:rPr>
              <a:t>)</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D92B3808-DF23-427A-9F22-AEDB3F9511DD}"/>
              </a:ext>
            </a:extLst>
          </p:cNvPr>
          <p:cNvPicPr>
            <a:picLocks noChangeAspect="1"/>
          </p:cNvPicPr>
          <p:nvPr/>
        </p:nvPicPr>
        <p:blipFill rotWithShape="1">
          <a:blip r:embed="rId3"/>
          <a:srcRect t="60955" r="234" b="281"/>
          <a:stretch/>
        </p:blipFill>
        <p:spPr>
          <a:xfrm>
            <a:off x="598098" y="4010026"/>
            <a:ext cx="11556533" cy="2842127"/>
          </a:xfrm>
          <a:prstGeom prst="rect">
            <a:avLst/>
          </a:prstGeom>
        </p:spPr>
      </p:pic>
      <p:sp>
        <p:nvSpPr>
          <p:cNvPr id="6" name="Rectangle 5">
            <a:extLst>
              <a:ext uri="{FF2B5EF4-FFF2-40B4-BE49-F238E27FC236}">
                <a16:creationId xmlns:a16="http://schemas.microsoft.com/office/drawing/2014/main" id="{1CB44E02-7351-4DAF-AD98-14E414AFE000}"/>
              </a:ext>
            </a:extLst>
          </p:cNvPr>
          <p:cNvSpPr/>
          <p:nvPr/>
        </p:nvSpPr>
        <p:spPr>
          <a:xfrm>
            <a:off x="1052423" y="4934308"/>
            <a:ext cx="5817079" cy="727495"/>
          </a:xfrm>
          <a:prstGeom prst="rect">
            <a:avLst/>
          </a:prstGeom>
          <a:noFill/>
          <a:ln w="571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275553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2C321-33D4-4AB2-8B7C-082CC884632E}"/>
              </a:ext>
            </a:extLst>
          </p:cNvPr>
          <p:cNvSpPr>
            <a:spLocks noGrp="1"/>
          </p:cNvSpPr>
          <p:nvPr>
            <p:ph type="title"/>
          </p:nvPr>
        </p:nvSpPr>
        <p:spPr>
          <a:xfrm>
            <a:off x="824377" y="447188"/>
            <a:ext cx="10543244" cy="625394"/>
          </a:xfrm>
        </p:spPr>
        <p:txBody>
          <a:bodyPr/>
          <a:lstStyle/>
          <a:p>
            <a:pPr algn="ctr"/>
            <a:r>
              <a:rPr lang="en-US"/>
              <a:t>Create Maven Project</a:t>
            </a:r>
            <a:endParaRPr lang="en-US" b="0"/>
          </a:p>
        </p:txBody>
      </p:sp>
      <p:sp>
        <p:nvSpPr>
          <p:cNvPr id="3" name="Content Placeholder 2">
            <a:extLst>
              <a:ext uri="{FF2B5EF4-FFF2-40B4-BE49-F238E27FC236}">
                <a16:creationId xmlns:a16="http://schemas.microsoft.com/office/drawing/2014/main" id="{57AE398D-D4EE-4752-BCE0-1CD9A974A099}"/>
              </a:ext>
            </a:extLst>
          </p:cNvPr>
          <p:cNvSpPr>
            <a:spLocks noGrp="1"/>
          </p:cNvSpPr>
          <p:nvPr>
            <p:ph idx="1"/>
          </p:nvPr>
        </p:nvSpPr>
        <p:spPr>
          <a:xfrm>
            <a:off x="301127" y="4005080"/>
            <a:ext cx="11445970" cy="2903265"/>
          </a:xfrm>
        </p:spPr>
        <p:txBody>
          <a:bodyPr>
            <a:normAutofit/>
          </a:bodyPr>
          <a:lstStyle/>
          <a:p>
            <a:r>
              <a:rPr lang="en-US" sz="1600" b="1">
                <a:highlight>
                  <a:srgbClr val="800000"/>
                </a:highlight>
                <a:ea typeface="+mn-lt"/>
                <a:cs typeface="+mn-lt"/>
              </a:rPr>
              <a:t>-D</a:t>
            </a:r>
            <a:r>
              <a:rPr lang="en-US" sz="1600" b="1">
                <a:ea typeface="+mn-lt"/>
                <a:cs typeface="+mn-lt"/>
              </a:rPr>
              <a:t> : It used to identify the parameters.</a:t>
            </a:r>
          </a:p>
          <a:p>
            <a:r>
              <a:rPr lang="en-US" sz="1600" b="1">
                <a:highlight>
                  <a:srgbClr val="800000"/>
                </a:highlight>
                <a:ea typeface="+mn-lt"/>
                <a:cs typeface="+mn-lt"/>
              </a:rPr>
              <a:t>-DgroupID </a:t>
            </a:r>
            <a:r>
              <a:rPr lang="en-US" sz="1600" b="1">
                <a:ea typeface="+mn-lt"/>
                <a:cs typeface="+mn-lt"/>
              </a:rPr>
              <a:t>– Provide unique Id to project.</a:t>
            </a:r>
          </a:p>
          <a:p>
            <a:r>
              <a:rPr lang="en-US" sz="1600" b="1">
                <a:highlight>
                  <a:srgbClr val="800000"/>
                </a:highlight>
                <a:ea typeface="+mn-lt"/>
                <a:cs typeface="+mn-lt"/>
              </a:rPr>
              <a:t>-DartifactId</a:t>
            </a:r>
            <a:r>
              <a:rPr lang="en-US" sz="1600" b="1">
                <a:ea typeface="+mn-lt"/>
                <a:cs typeface="+mn-lt"/>
              </a:rPr>
              <a:t> – It's Jar and Name of the project.</a:t>
            </a:r>
          </a:p>
          <a:p>
            <a:r>
              <a:rPr lang="en-US" sz="1600" b="1">
                <a:highlight>
                  <a:srgbClr val="800000"/>
                </a:highlight>
                <a:ea typeface="+mn-lt"/>
                <a:cs typeface="+mn-lt"/>
              </a:rPr>
              <a:t>-DarchetypeArtifactID </a:t>
            </a:r>
            <a:r>
              <a:rPr lang="en-US" sz="1600" b="1">
                <a:ea typeface="+mn-lt"/>
                <a:cs typeface="+mn-lt"/>
              </a:rPr>
              <a:t>– It's used to select the type of template used in the project. </a:t>
            </a:r>
            <a:r>
              <a:rPr lang="en-US" sz="1600">
                <a:highlight>
                  <a:srgbClr val="808000"/>
                </a:highlight>
                <a:ea typeface="+mn-lt"/>
                <a:cs typeface="+mn-lt"/>
              </a:rPr>
              <a:t>QuickStart </a:t>
            </a:r>
            <a:r>
              <a:rPr lang="en-US" sz="1600" b="1">
                <a:ea typeface="+mn-lt"/>
                <a:cs typeface="+mn-lt"/>
              </a:rPr>
              <a:t>is the most common template which is used for testing.</a:t>
            </a:r>
          </a:p>
        </p:txBody>
      </p:sp>
      <p:pic>
        <p:nvPicPr>
          <p:cNvPr id="4" name="Picture 4" descr="A screenshot of a cell phone&#10;&#10;Description generated with high confidence">
            <a:extLst>
              <a:ext uri="{FF2B5EF4-FFF2-40B4-BE49-F238E27FC236}">
                <a16:creationId xmlns:a16="http://schemas.microsoft.com/office/drawing/2014/main" id="{8EFC363F-312F-47C8-82DE-A4EE8F990A81}"/>
              </a:ext>
            </a:extLst>
          </p:cNvPr>
          <p:cNvPicPr>
            <a:picLocks noChangeAspect="1"/>
          </p:cNvPicPr>
          <p:nvPr/>
        </p:nvPicPr>
        <p:blipFill>
          <a:blip r:embed="rId2"/>
          <a:stretch>
            <a:fillRect/>
          </a:stretch>
        </p:blipFill>
        <p:spPr>
          <a:xfrm>
            <a:off x="468703" y="2277558"/>
            <a:ext cx="11283350" cy="1842809"/>
          </a:xfrm>
          <a:prstGeom prst="rect">
            <a:avLst/>
          </a:prstGeom>
        </p:spPr>
      </p:pic>
    </p:spTree>
    <p:extLst>
      <p:ext uri="{BB962C8B-B14F-4D97-AF65-F5344CB8AC3E}">
        <p14:creationId xmlns:p14="http://schemas.microsoft.com/office/powerpoint/2010/main" val="16237601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1A285-7E50-4C22-A258-DB1E59ABB240}"/>
              </a:ext>
            </a:extLst>
          </p:cNvPr>
          <p:cNvSpPr>
            <a:spLocks noGrp="1"/>
          </p:cNvSpPr>
          <p:nvPr>
            <p:ph type="title"/>
          </p:nvPr>
        </p:nvSpPr>
        <p:spPr/>
        <p:txBody>
          <a:bodyPr/>
          <a:lstStyle/>
          <a:p>
            <a:pPr algn="ctr"/>
            <a:r>
              <a:rPr lang="en-US"/>
              <a:t>Integrate Maven with Eclipse</a:t>
            </a:r>
          </a:p>
        </p:txBody>
      </p:sp>
      <p:sp>
        <p:nvSpPr>
          <p:cNvPr id="3" name="Content Placeholder 2">
            <a:extLst>
              <a:ext uri="{FF2B5EF4-FFF2-40B4-BE49-F238E27FC236}">
                <a16:creationId xmlns:a16="http://schemas.microsoft.com/office/drawing/2014/main" id="{F5C76E27-FE60-4DA2-80C9-CA7A195D4B07}"/>
              </a:ext>
            </a:extLst>
          </p:cNvPr>
          <p:cNvSpPr>
            <a:spLocks noGrp="1"/>
          </p:cNvSpPr>
          <p:nvPr>
            <p:ph idx="1"/>
          </p:nvPr>
        </p:nvSpPr>
        <p:spPr/>
        <p:txBody>
          <a:bodyPr/>
          <a:lstStyle/>
          <a:p>
            <a:r>
              <a:rPr lang="en-US"/>
              <a:t>When we create maven project, there is no .classpath &amp; .project files include in the folder.</a:t>
            </a:r>
          </a:p>
          <a:p>
            <a:r>
              <a:rPr lang="en-US"/>
              <a:t>So when we integrate any project with eclipse we need to create these two files.</a:t>
            </a:r>
          </a:p>
          <a:p>
            <a:r>
              <a:rPr lang="en-US" b="1"/>
              <a:t>Steps:</a:t>
            </a:r>
          </a:p>
          <a:p>
            <a:pPr>
              <a:buAutoNum type="arabicPeriod"/>
            </a:pPr>
            <a:r>
              <a:rPr lang="en-US" b="1"/>
              <a:t>First identify the location of project.</a:t>
            </a:r>
          </a:p>
          <a:p>
            <a:pPr>
              <a:buAutoNum type="arabicPeriod"/>
            </a:pPr>
            <a:r>
              <a:rPr lang="en-US" b="1"/>
              <a:t>Go to terminal &amp; write command:</a:t>
            </a:r>
            <a:br>
              <a:rPr lang="en-US" b="1"/>
            </a:br>
            <a:r>
              <a:rPr lang="en-US" b="1" i="1" err="1">
                <a:highlight>
                  <a:srgbClr val="800000"/>
                </a:highlight>
              </a:rPr>
              <a:t>mvn</a:t>
            </a:r>
            <a:r>
              <a:rPr lang="en-US" b="1" i="1">
                <a:highlight>
                  <a:srgbClr val="800000"/>
                </a:highlight>
              </a:rPr>
              <a:t> </a:t>
            </a:r>
            <a:r>
              <a:rPr lang="en-US" b="1" i="1" err="1">
                <a:highlight>
                  <a:srgbClr val="800000"/>
                </a:highlight>
              </a:rPr>
              <a:t>eclipse:eclipse</a:t>
            </a:r>
          </a:p>
          <a:p>
            <a:pPr>
              <a:buAutoNum type="arabicPeriod"/>
            </a:pPr>
            <a:r>
              <a:rPr lang="en-US" b="1"/>
              <a:t>After that, import that project into eclipse.</a:t>
            </a:r>
            <a:endParaRPr lang="en-US" b="1" i="1">
              <a:highlight>
                <a:srgbClr val="800000"/>
              </a:highlight>
            </a:endParaRPr>
          </a:p>
        </p:txBody>
      </p:sp>
      <p:pic>
        <p:nvPicPr>
          <p:cNvPr id="4" name="Picture 4" descr="A screenshot of a cell phone&#10;&#10;Description generated with very high confidence">
            <a:extLst>
              <a:ext uri="{FF2B5EF4-FFF2-40B4-BE49-F238E27FC236}">
                <a16:creationId xmlns:a16="http://schemas.microsoft.com/office/drawing/2014/main" id="{C182D86D-A1B1-443A-9EE4-5F4E2E956C7E}"/>
              </a:ext>
            </a:extLst>
          </p:cNvPr>
          <p:cNvPicPr>
            <a:picLocks noChangeAspect="1"/>
          </p:cNvPicPr>
          <p:nvPr/>
        </p:nvPicPr>
        <p:blipFill>
          <a:blip r:embed="rId2"/>
          <a:stretch>
            <a:fillRect/>
          </a:stretch>
        </p:blipFill>
        <p:spPr>
          <a:xfrm>
            <a:off x="6406551" y="4688588"/>
            <a:ext cx="5748067" cy="2124711"/>
          </a:xfrm>
          <a:prstGeom prst="rect">
            <a:avLst/>
          </a:prstGeom>
        </p:spPr>
      </p:pic>
      <p:pic>
        <p:nvPicPr>
          <p:cNvPr id="6" name="Picture 6" descr="A picture containing sky, person&#10;&#10;Description generated with high confidence">
            <a:extLst>
              <a:ext uri="{FF2B5EF4-FFF2-40B4-BE49-F238E27FC236}">
                <a16:creationId xmlns:a16="http://schemas.microsoft.com/office/drawing/2014/main" id="{2378749E-EAFD-434B-B908-F13B8D14ECD5}"/>
              </a:ext>
            </a:extLst>
          </p:cNvPr>
          <p:cNvPicPr>
            <a:picLocks noChangeAspect="1"/>
          </p:cNvPicPr>
          <p:nvPr/>
        </p:nvPicPr>
        <p:blipFill>
          <a:blip r:embed="rId3"/>
          <a:stretch>
            <a:fillRect/>
          </a:stretch>
        </p:blipFill>
        <p:spPr>
          <a:xfrm>
            <a:off x="253042" y="6198834"/>
            <a:ext cx="6165011" cy="613842"/>
          </a:xfrm>
          <a:prstGeom prst="rect">
            <a:avLst/>
          </a:prstGeom>
        </p:spPr>
      </p:pic>
    </p:spTree>
    <p:extLst>
      <p:ext uri="{BB962C8B-B14F-4D97-AF65-F5344CB8AC3E}">
        <p14:creationId xmlns:p14="http://schemas.microsoft.com/office/powerpoint/2010/main" val="30915669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2C321-33D4-4AB2-8B7C-082CC884632E}"/>
              </a:ext>
            </a:extLst>
          </p:cNvPr>
          <p:cNvSpPr>
            <a:spLocks noGrp="1"/>
          </p:cNvSpPr>
          <p:nvPr>
            <p:ph type="title"/>
          </p:nvPr>
        </p:nvSpPr>
        <p:spPr>
          <a:xfrm>
            <a:off x="824377" y="447188"/>
            <a:ext cx="10543244" cy="524753"/>
          </a:xfrm>
        </p:spPr>
        <p:txBody>
          <a:bodyPr/>
          <a:lstStyle/>
          <a:p>
            <a:pPr algn="ctr"/>
            <a:r>
              <a:rPr lang="en-US"/>
              <a:t>Create Maven Project</a:t>
            </a:r>
            <a:endParaRPr lang="en-US" b="0"/>
          </a:p>
        </p:txBody>
      </p:sp>
      <p:pic>
        <p:nvPicPr>
          <p:cNvPr id="5" name="Picture 5" descr="A close up of a screen&#10;&#10;Description generated with high confidence">
            <a:extLst>
              <a:ext uri="{FF2B5EF4-FFF2-40B4-BE49-F238E27FC236}">
                <a16:creationId xmlns:a16="http://schemas.microsoft.com/office/drawing/2014/main" id="{08E29DE1-92A1-403F-9F54-F64CF0592D3C}"/>
              </a:ext>
            </a:extLst>
          </p:cNvPr>
          <p:cNvPicPr>
            <a:picLocks noGrp="1" noChangeAspect="1"/>
          </p:cNvPicPr>
          <p:nvPr>
            <p:ph idx="1"/>
          </p:nvPr>
        </p:nvPicPr>
        <p:blipFill>
          <a:blip r:embed="rId2"/>
          <a:stretch>
            <a:fillRect/>
          </a:stretch>
        </p:blipFill>
        <p:spPr>
          <a:xfrm>
            <a:off x="75300" y="1812952"/>
            <a:ext cx="12113283" cy="1967899"/>
          </a:xfrm>
          <a:prstGeom prst="rect">
            <a:avLst/>
          </a:prstGeom>
        </p:spPr>
      </p:pic>
      <p:pic>
        <p:nvPicPr>
          <p:cNvPr id="7" name="Picture 7" descr="A screenshot of a cell phone&#10;&#10;Description generated with very high confidence">
            <a:extLst>
              <a:ext uri="{FF2B5EF4-FFF2-40B4-BE49-F238E27FC236}">
                <a16:creationId xmlns:a16="http://schemas.microsoft.com/office/drawing/2014/main" id="{3A73D1F3-8BC8-447B-B3AF-60EBCDF6A10F}"/>
              </a:ext>
            </a:extLst>
          </p:cNvPr>
          <p:cNvPicPr>
            <a:picLocks noChangeAspect="1"/>
          </p:cNvPicPr>
          <p:nvPr/>
        </p:nvPicPr>
        <p:blipFill>
          <a:blip r:embed="rId3"/>
          <a:stretch>
            <a:fillRect/>
          </a:stretch>
        </p:blipFill>
        <p:spPr>
          <a:xfrm>
            <a:off x="80513" y="3907944"/>
            <a:ext cx="5877464" cy="2909622"/>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2257769E-8558-4579-9DED-1541DE6EF304}"/>
              </a:ext>
            </a:extLst>
          </p:cNvPr>
          <p:cNvPicPr>
            <a:picLocks noChangeAspect="1"/>
          </p:cNvPicPr>
          <p:nvPr/>
        </p:nvPicPr>
        <p:blipFill>
          <a:blip r:embed="rId4"/>
          <a:stretch>
            <a:fillRect/>
          </a:stretch>
        </p:blipFill>
        <p:spPr>
          <a:xfrm>
            <a:off x="6176513" y="3912870"/>
            <a:ext cx="5891841" cy="2899769"/>
          </a:xfrm>
          <a:prstGeom prst="rect">
            <a:avLst/>
          </a:prstGeom>
        </p:spPr>
      </p:pic>
      <p:sp>
        <p:nvSpPr>
          <p:cNvPr id="3" name="Oval 2">
            <a:extLst>
              <a:ext uri="{FF2B5EF4-FFF2-40B4-BE49-F238E27FC236}">
                <a16:creationId xmlns:a16="http://schemas.microsoft.com/office/drawing/2014/main" id="{867664FA-BA38-4D14-8993-9F6788077CC7}"/>
              </a:ext>
            </a:extLst>
          </p:cNvPr>
          <p:cNvSpPr/>
          <p:nvPr/>
        </p:nvSpPr>
        <p:spPr>
          <a:xfrm>
            <a:off x="9592573" y="4042913"/>
            <a:ext cx="655608" cy="94315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B636A3-0D52-4EE5-BD4A-E97BE9DAE2BB}"/>
              </a:ext>
            </a:extLst>
          </p:cNvPr>
          <p:cNvSpPr/>
          <p:nvPr/>
        </p:nvSpPr>
        <p:spPr>
          <a:xfrm>
            <a:off x="8384875" y="1814421"/>
            <a:ext cx="2984741" cy="425572"/>
          </a:xfrm>
          <a:prstGeom prst="rect">
            <a:avLst/>
          </a:prstGeom>
          <a:noFill/>
          <a:ln w="571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2912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D46D4-FE80-45A5-8D2A-444E0BF36F12}"/>
              </a:ext>
            </a:extLst>
          </p:cNvPr>
          <p:cNvSpPr>
            <a:spLocks noGrp="1"/>
          </p:cNvSpPr>
          <p:nvPr>
            <p:ph type="title"/>
          </p:nvPr>
        </p:nvSpPr>
        <p:spPr>
          <a:xfrm>
            <a:off x="810000" y="447188"/>
            <a:ext cx="10571998" cy="970450"/>
          </a:xfrm>
        </p:spPr>
        <p:txBody>
          <a:bodyPr>
            <a:normAutofit/>
          </a:bodyPr>
          <a:lstStyle/>
          <a:p>
            <a:r>
              <a:rPr lang="en-US"/>
              <a:t>Understanding pom.xml &amp; Surefire plugin</a:t>
            </a:r>
          </a:p>
        </p:txBody>
      </p:sp>
      <p:sp>
        <p:nvSpPr>
          <p:cNvPr id="3" name="Content Placeholder 2">
            <a:extLst>
              <a:ext uri="{FF2B5EF4-FFF2-40B4-BE49-F238E27FC236}">
                <a16:creationId xmlns:a16="http://schemas.microsoft.com/office/drawing/2014/main" id="{B2A96B0F-C012-43D2-88E5-E8BEE2AE7BFB}"/>
              </a:ext>
            </a:extLst>
          </p:cNvPr>
          <p:cNvSpPr>
            <a:spLocks noGrp="1"/>
          </p:cNvSpPr>
          <p:nvPr>
            <p:ph idx="1"/>
          </p:nvPr>
        </p:nvSpPr>
        <p:spPr>
          <a:xfrm>
            <a:off x="99846" y="2413000"/>
            <a:ext cx="4841997" cy="4178539"/>
          </a:xfrm>
        </p:spPr>
        <p:txBody>
          <a:bodyPr>
            <a:normAutofit/>
          </a:bodyPr>
          <a:lstStyle/>
          <a:p>
            <a:pPr>
              <a:lnSpc>
                <a:spcPct val="90000"/>
              </a:lnSpc>
            </a:pPr>
            <a:r>
              <a:rPr lang="en-US" sz="1400"/>
              <a:t>We are create maven project and create 2 java class files one for selenium and other for Rest API test.</a:t>
            </a:r>
          </a:p>
          <a:p>
            <a:pPr>
              <a:lnSpc>
                <a:spcPct val="90000"/>
              </a:lnSpc>
            </a:pPr>
            <a:r>
              <a:rPr lang="en-US" sz="1400"/>
              <a:t>But there is no jars for that project. Now the role of </a:t>
            </a:r>
            <a:r>
              <a:rPr lang="en-US" sz="1400" b="1"/>
              <a:t>pom.xml </a:t>
            </a:r>
            <a:r>
              <a:rPr lang="en-US" sz="1400"/>
              <a:t>comes in the picture.</a:t>
            </a:r>
          </a:p>
          <a:p>
            <a:pPr>
              <a:lnSpc>
                <a:spcPct val="90000"/>
              </a:lnSpc>
            </a:pPr>
            <a:r>
              <a:rPr lang="en-US" sz="1400"/>
              <a:t>In this we add </a:t>
            </a:r>
            <a:r>
              <a:rPr lang="en-US" sz="1400" b="1"/>
              <a:t>&lt;dependency&gt; </a:t>
            </a:r>
            <a:r>
              <a:rPr lang="en-US" sz="1400"/>
              <a:t>for related project and get jars.</a:t>
            </a:r>
          </a:p>
          <a:p>
            <a:pPr>
              <a:lnSpc>
                <a:spcPct val="90000"/>
              </a:lnSpc>
            </a:pPr>
            <a:r>
              <a:rPr lang="en-US" sz="1400"/>
              <a:t>There is one feature is also available in maven for executing multiple test in the same time called </a:t>
            </a:r>
            <a:r>
              <a:rPr lang="en-US" sz="1400" b="1">
                <a:highlight>
                  <a:srgbClr val="800000"/>
                </a:highlight>
              </a:rPr>
              <a:t>maven-surefire-plugin  </a:t>
            </a:r>
            <a:r>
              <a:rPr lang="en-US" sz="1400" b="1"/>
              <a:t>  , this will place before &lt;dependency&gt; tags</a:t>
            </a:r>
          </a:p>
          <a:p>
            <a:pPr>
              <a:lnSpc>
                <a:spcPct val="90000"/>
              </a:lnSpc>
            </a:pPr>
            <a:r>
              <a:rPr lang="en-US" sz="1400">
                <a:ea typeface="+mn-lt"/>
                <a:cs typeface="+mn-lt"/>
              </a:rPr>
              <a:t>If you want to run selected tests. So create xml file same as TestNG and trigger them as per requirement.</a:t>
            </a:r>
            <a:endParaRPr lang="en-US" sz="1400" b="1">
              <a:ea typeface="+mn-lt"/>
              <a:cs typeface="+mn-lt"/>
            </a:endParaRPr>
          </a:p>
          <a:p>
            <a:pPr>
              <a:lnSpc>
                <a:spcPct val="90000"/>
              </a:lnSpc>
            </a:pPr>
            <a:r>
              <a:rPr lang="en-US" sz="1400" b="1">
                <a:highlight>
                  <a:srgbClr val="800000"/>
                </a:highlight>
                <a:ea typeface="+mn-lt"/>
                <a:cs typeface="+mn-lt"/>
              </a:rPr>
              <a:t>Note: </a:t>
            </a:r>
            <a:r>
              <a:rPr lang="en-US" sz="1400">
                <a:highlight>
                  <a:srgbClr val="800000"/>
                </a:highlight>
                <a:ea typeface="+mn-lt"/>
                <a:cs typeface="+mn-lt"/>
              </a:rPr>
              <a:t>✍If There Is No Test Word In The End Of The Class Name Maven Will Not Execute It.</a:t>
            </a:r>
            <a:endParaRPr lang="en-US" sz="1400" b="1">
              <a:highlight>
                <a:srgbClr val="800000"/>
              </a:highlight>
              <a:ea typeface="+mn-lt"/>
              <a:cs typeface="+mn-lt"/>
            </a:endParaRPr>
          </a:p>
        </p:txBody>
      </p:sp>
      <p:pic>
        <p:nvPicPr>
          <p:cNvPr id="4" name="Picture 4" descr="A screenshot of a computer&#10;&#10;Description generated with very high confidence">
            <a:extLst>
              <a:ext uri="{FF2B5EF4-FFF2-40B4-BE49-F238E27FC236}">
                <a16:creationId xmlns:a16="http://schemas.microsoft.com/office/drawing/2014/main" id="{38682E08-860B-40D1-9CBF-AD6C3CD7321E}"/>
              </a:ext>
            </a:extLst>
          </p:cNvPr>
          <p:cNvPicPr>
            <a:picLocks noChangeAspect="1"/>
          </p:cNvPicPr>
          <p:nvPr/>
        </p:nvPicPr>
        <p:blipFill>
          <a:blip r:embed="rId2"/>
          <a:stretch>
            <a:fillRect/>
          </a:stretch>
        </p:blipFill>
        <p:spPr>
          <a:xfrm>
            <a:off x="5075620" y="2082321"/>
            <a:ext cx="6904904" cy="4650865"/>
          </a:xfrm>
          <a:prstGeom prst="roundRect">
            <a:avLst>
              <a:gd name="adj" fmla="val 3876"/>
            </a:avLst>
          </a:prstGeom>
          <a:ln>
            <a:solidFill>
              <a:schemeClr val="accent1"/>
            </a:solidFill>
          </a:ln>
          <a:effectLst/>
        </p:spPr>
      </p:pic>
      <p:sp>
        <p:nvSpPr>
          <p:cNvPr id="6" name="Rectangle 5">
            <a:extLst>
              <a:ext uri="{FF2B5EF4-FFF2-40B4-BE49-F238E27FC236}">
                <a16:creationId xmlns:a16="http://schemas.microsoft.com/office/drawing/2014/main" id="{AFF7053D-4B16-4D18-8E07-9BCC0B5AA5A2}"/>
              </a:ext>
            </a:extLst>
          </p:cNvPr>
          <p:cNvSpPr/>
          <p:nvPr/>
        </p:nvSpPr>
        <p:spPr>
          <a:xfrm>
            <a:off x="5667556" y="2216989"/>
            <a:ext cx="4508738" cy="192081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D71B9EE-6EE2-49E9-8E6B-FEFD6D61B963}"/>
              </a:ext>
            </a:extLst>
          </p:cNvPr>
          <p:cNvSpPr/>
          <p:nvPr/>
        </p:nvSpPr>
        <p:spPr>
          <a:xfrm>
            <a:off x="5667554" y="4229818"/>
            <a:ext cx="4508739" cy="2438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967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3CD6F-C3EF-43CD-8B03-F9698CD73050}"/>
              </a:ext>
            </a:extLst>
          </p:cNvPr>
          <p:cNvSpPr>
            <a:spLocks noGrp="1"/>
          </p:cNvSpPr>
          <p:nvPr>
            <p:ph type="title"/>
          </p:nvPr>
        </p:nvSpPr>
        <p:spPr>
          <a:xfrm>
            <a:off x="451513" y="5176569"/>
            <a:ext cx="4589009" cy="970450"/>
          </a:xfrm>
        </p:spPr>
        <p:txBody>
          <a:bodyPr anchor="ctr">
            <a:normAutofit/>
          </a:bodyPr>
          <a:lstStyle/>
          <a:p>
            <a:r>
              <a:rPr lang="en-US" sz="2400">
                <a:solidFill>
                  <a:srgbClr val="000000"/>
                </a:solidFill>
              </a:rPr>
              <a:t>Locator Techniques &amp; Tools – Name Locator</a:t>
            </a:r>
            <a:endParaRPr lang="en-US" sz="2400" b="0">
              <a:solidFill>
                <a:srgbClr val="000000"/>
              </a:solidFill>
            </a:endParaRPr>
          </a:p>
        </p:txBody>
      </p:sp>
      <p:sp>
        <p:nvSpPr>
          <p:cNvPr id="6" name="Content Placeholder 8">
            <a:extLst>
              <a:ext uri="{FF2B5EF4-FFF2-40B4-BE49-F238E27FC236}">
                <a16:creationId xmlns:a16="http://schemas.microsoft.com/office/drawing/2014/main" id="{C21D62D0-1837-4481-9964-9DC1CC987705}"/>
              </a:ext>
            </a:extLst>
          </p:cNvPr>
          <p:cNvSpPr>
            <a:spLocks noGrp="1"/>
          </p:cNvSpPr>
          <p:nvPr>
            <p:ph idx="1"/>
          </p:nvPr>
        </p:nvSpPr>
        <p:spPr>
          <a:xfrm>
            <a:off x="5344886" y="5176569"/>
            <a:ext cx="6028400" cy="970450"/>
          </a:xfrm>
        </p:spPr>
        <p:txBody>
          <a:bodyPr>
            <a:normAutofit/>
          </a:bodyPr>
          <a:lstStyle/>
          <a:p>
            <a:r>
              <a:rPr lang="en-US" sz="1600">
                <a:solidFill>
                  <a:srgbClr val="000000"/>
                </a:solidFill>
              </a:rPr>
              <a:t>Inspect the "name" locator and apply the value in the script.</a:t>
            </a:r>
          </a:p>
        </p:txBody>
      </p:sp>
      <p:pic>
        <p:nvPicPr>
          <p:cNvPr id="7" name="Picture 4">
            <a:extLst>
              <a:ext uri="{FF2B5EF4-FFF2-40B4-BE49-F238E27FC236}">
                <a16:creationId xmlns:a16="http://schemas.microsoft.com/office/drawing/2014/main" id="{E47532A9-4EAC-4E23-8D7B-2C4846437AB6}"/>
              </a:ext>
            </a:extLst>
          </p:cNvPr>
          <p:cNvPicPr>
            <a:picLocks noChangeAspect="1"/>
          </p:cNvPicPr>
          <p:nvPr/>
        </p:nvPicPr>
        <p:blipFill>
          <a:blip r:embed="rId2"/>
          <a:stretch>
            <a:fillRect/>
          </a:stretch>
        </p:blipFill>
        <p:spPr>
          <a:xfrm>
            <a:off x="399332" y="83029"/>
            <a:ext cx="11660982" cy="4592300"/>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423740418"/>
      </p:ext>
    </p:extLst>
  </p:cSld>
  <p:clrMapOvr>
    <a:overrideClrMapping bg1="lt1" tx1="dk1" bg2="lt2" tx2="dk2" accent1="accent1" accent2="accent2" accent3="accent3" accent4="accent4" accent5="accent5" accent6="accent6" hlink="hlink" folHlink="folHlink"/>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8FC0-5DE8-478C-B6CA-5A23461C271D}"/>
              </a:ext>
            </a:extLst>
          </p:cNvPr>
          <p:cNvSpPr>
            <a:spLocks noGrp="1"/>
          </p:cNvSpPr>
          <p:nvPr>
            <p:ph type="title"/>
          </p:nvPr>
        </p:nvSpPr>
        <p:spPr/>
        <p:txBody>
          <a:bodyPr/>
          <a:lstStyle/>
          <a:p>
            <a:pPr algn="ctr"/>
            <a:r>
              <a:rPr lang="en-US"/>
              <a:t>Maven Commands</a:t>
            </a:r>
          </a:p>
        </p:txBody>
      </p:sp>
      <p:sp>
        <p:nvSpPr>
          <p:cNvPr id="3" name="Content Placeholder 2">
            <a:extLst>
              <a:ext uri="{FF2B5EF4-FFF2-40B4-BE49-F238E27FC236}">
                <a16:creationId xmlns:a16="http://schemas.microsoft.com/office/drawing/2014/main" id="{C99FE87C-5DF2-4CE0-8B56-EC8BA30A4186}"/>
              </a:ext>
            </a:extLst>
          </p:cNvPr>
          <p:cNvSpPr>
            <a:spLocks noGrp="1"/>
          </p:cNvSpPr>
          <p:nvPr>
            <p:ph idx="1"/>
          </p:nvPr>
        </p:nvSpPr>
        <p:spPr/>
        <p:txBody>
          <a:bodyPr/>
          <a:lstStyle/>
          <a:p>
            <a:r>
              <a:rPr lang="en-US" b="1">
                <a:highlight>
                  <a:srgbClr val="800000"/>
                </a:highlight>
              </a:rPr>
              <a:t>mvn clean </a:t>
            </a:r>
            <a:r>
              <a:rPr lang="en-US" b="1"/>
              <a:t> - C</a:t>
            </a:r>
            <a:r>
              <a:rPr lang="en-US"/>
              <a:t>ommand delete all previous files/build in the projects.</a:t>
            </a:r>
            <a:endParaRPr lang="en-US" b="1">
              <a:highlight>
                <a:srgbClr val="800000"/>
              </a:highlight>
            </a:endParaRPr>
          </a:p>
          <a:p>
            <a:r>
              <a:rPr lang="en-US" b="1">
                <a:highlight>
                  <a:srgbClr val="800000"/>
                </a:highlight>
              </a:rPr>
              <a:t>mvn compile</a:t>
            </a:r>
            <a:r>
              <a:rPr lang="en-US" b="1"/>
              <a:t> - C</a:t>
            </a:r>
            <a:r>
              <a:rPr lang="en-US"/>
              <a:t>heck syntax error (when you work in jenkins eclipse not show error so that command is work like hero.</a:t>
            </a:r>
          </a:p>
          <a:p>
            <a:r>
              <a:rPr lang="en-US" b="1">
                <a:highlight>
                  <a:srgbClr val="800000"/>
                </a:highlight>
              </a:rPr>
              <a:t>mvn test</a:t>
            </a:r>
            <a:r>
              <a:rPr lang="en-US" b="1"/>
              <a:t> - </a:t>
            </a:r>
            <a:r>
              <a:rPr lang="en-US"/>
              <a:t>This command used to execute all the tests because you have maven-surefire-plugin.</a:t>
            </a:r>
          </a:p>
          <a:p>
            <a:pPr marL="0" indent="0">
              <a:buNone/>
            </a:pPr>
            <a:endParaRPr lang="en-US"/>
          </a:p>
        </p:txBody>
      </p:sp>
    </p:spTree>
    <p:extLst>
      <p:ext uri="{BB962C8B-B14F-4D97-AF65-F5344CB8AC3E}">
        <p14:creationId xmlns:p14="http://schemas.microsoft.com/office/powerpoint/2010/main" val="18229012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F8BA6-13B1-4FBA-9484-A62D3E8CD1D1}"/>
              </a:ext>
            </a:extLst>
          </p:cNvPr>
          <p:cNvSpPr>
            <a:spLocks noGrp="1"/>
          </p:cNvSpPr>
          <p:nvPr>
            <p:ph type="title"/>
          </p:nvPr>
        </p:nvSpPr>
        <p:spPr>
          <a:xfrm>
            <a:off x="810000" y="447188"/>
            <a:ext cx="10571998" cy="438488"/>
          </a:xfrm>
        </p:spPr>
        <p:txBody>
          <a:bodyPr/>
          <a:lstStyle/>
          <a:p>
            <a:r>
              <a:rPr lang="en-US" sz="3200"/>
              <a:t>Understanding pom.xml &amp; Surefire plugin - Code</a:t>
            </a:r>
            <a:endParaRPr lang="en-US" sz="3200" b="0"/>
          </a:p>
        </p:txBody>
      </p:sp>
      <p:pic>
        <p:nvPicPr>
          <p:cNvPr id="4" name="Picture 4" descr="A screenshot of a computer&#10;&#10;Description generated with very high confidence">
            <a:extLst>
              <a:ext uri="{FF2B5EF4-FFF2-40B4-BE49-F238E27FC236}">
                <a16:creationId xmlns:a16="http://schemas.microsoft.com/office/drawing/2014/main" id="{5E598DB3-DFDC-477B-A19C-ACF91193E712}"/>
              </a:ext>
            </a:extLst>
          </p:cNvPr>
          <p:cNvPicPr>
            <a:picLocks noGrp="1" noChangeAspect="1"/>
          </p:cNvPicPr>
          <p:nvPr>
            <p:ph idx="1"/>
          </p:nvPr>
        </p:nvPicPr>
        <p:blipFill>
          <a:blip r:embed="rId2"/>
          <a:stretch>
            <a:fillRect/>
          </a:stretch>
        </p:blipFill>
        <p:spPr>
          <a:xfrm>
            <a:off x="873" y="1014590"/>
            <a:ext cx="12190252" cy="5836246"/>
          </a:xfrm>
          <a:prstGeom prst="rect">
            <a:avLst/>
          </a:prstGeom>
        </p:spPr>
      </p:pic>
    </p:spTree>
    <p:extLst>
      <p:ext uri="{BB962C8B-B14F-4D97-AF65-F5344CB8AC3E}">
        <p14:creationId xmlns:p14="http://schemas.microsoft.com/office/powerpoint/2010/main" val="29358622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A400D-FDBC-453A-A478-E78674E74107}"/>
              </a:ext>
            </a:extLst>
          </p:cNvPr>
          <p:cNvSpPr>
            <a:spLocks noGrp="1"/>
          </p:cNvSpPr>
          <p:nvPr>
            <p:ph type="title"/>
          </p:nvPr>
        </p:nvSpPr>
        <p:spPr>
          <a:xfrm>
            <a:off x="810000" y="447188"/>
            <a:ext cx="10571998" cy="970450"/>
          </a:xfrm>
        </p:spPr>
        <p:txBody>
          <a:bodyPr>
            <a:normAutofit/>
          </a:bodyPr>
          <a:lstStyle/>
          <a:p>
            <a:pPr algn="ctr"/>
            <a:r>
              <a:rPr lang="en-US"/>
              <a:t>TestNG xml file in Maven</a:t>
            </a:r>
          </a:p>
        </p:txBody>
      </p:sp>
      <p:sp>
        <p:nvSpPr>
          <p:cNvPr id="3" name="Content Placeholder 2">
            <a:extLst>
              <a:ext uri="{FF2B5EF4-FFF2-40B4-BE49-F238E27FC236}">
                <a16:creationId xmlns:a16="http://schemas.microsoft.com/office/drawing/2014/main" id="{8591545C-1E66-4692-B8EC-F223BC83E908}"/>
              </a:ext>
            </a:extLst>
          </p:cNvPr>
          <p:cNvSpPr>
            <a:spLocks noGrp="1"/>
          </p:cNvSpPr>
          <p:nvPr>
            <p:ph idx="1"/>
          </p:nvPr>
        </p:nvSpPr>
        <p:spPr>
          <a:xfrm>
            <a:off x="243619" y="2413000"/>
            <a:ext cx="4712601" cy="3632200"/>
          </a:xfrm>
        </p:spPr>
        <p:txBody>
          <a:bodyPr>
            <a:normAutofit/>
          </a:bodyPr>
          <a:lstStyle/>
          <a:p>
            <a:r>
              <a:rPr lang="en-US" sz="1600"/>
              <a:t>If you want to run selected tests. So create xml file same as TestNG and trigger them  as  per  requirement.</a:t>
            </a:r>
          </a:p>
          <a:p>
            <a:r>
              <a:rPr lang="en-US" sz="1600"/>
              <a:t>We need to update pom.xml also. Apply &lt;</a:t>
            </a:r>
            <a:r>
              <a:rPr lang="en-US" sz="1600">
                <a:hlinkClick r:id="rId2"/>
              </a:rPr>
              <a:t>configuration</a:t>
            </a:r>
            <a:r>
              <a:rPr lang="en-US" sz="1600"/>
              <a:t>&gt; tag for xml execution.</a:t>
            </a:r>
          </a:p>
          <a:p>
            <a:r>
              <a:rPr lang="en-US" sz="1600"/>
              <a:t>You need to apply the name same as your xml file which you want to execute.</a:t>
            </a:r>
          </a:p>
        </p:txBody>
      </p:sp>
      <p:pic>
        <p:nvPicPr>
          <p:cNvPr id="6" name="Picture 6" descr="A screenshot of a cell phone&#10;&#10;Description generated with very high confidence">
            <a:extLst>
              <a:ext uri="{FF2B5EF4-FFF2-40B4-BE49-F238E27FC236}">
                <a16:creationId xmlns:a16="http://schemas.microsoft.com/office/drawing/2014/main" id="{AF64B5A3-455B-4DDE-9CB1-156411345EAC}"/>
              </a:ext>
            </a:extLst>
          </p:cNvPr>
          <p:cNvPicPr>
            <a:picLocks noChangeAspect="1"/>
          </p:cNvPicPr>
          <p:nvPr/>
        </p:nvPicPr>
        <p:blipFill>
          <a:blip r:embed="rId3"/>
          <a:stretch>
            <a:fillRect/>
          </a:stretch>
        </p:blipFill>
        <p:spPr>
          <a:xfrm>
            <a:off x="5101851" y="2066857"/>
            <a:ext cx="6306103" cy="3330322"/>
          </a:xfrm>
          <a:prstGeom prst="roundRect">
            <a:avLst>
              <a:gd name="adj" fmla="val 3876"/>
            </a:avLst>
          </a:prstGeom>
          <a:ln>
            <a:solidFill>
              <a:schemeClr val="accent1"/>
            </a:solidFill>
          </a:ln>
          <a:effectLst/>
        </p:spPr>
      </p:pic>
      <p:sp>
        <p:nvSpPr>
          <p:cNvPr id="8" name="Rectangle 7">
            <a:extLst>
              <a:ext uri="{FF2B5EF4-FFF2-40B4-BE49-F238E27FC236}">
                <a16:creationId xmlns:a16="http://schemas.microsoft.com/office/drawing/2014/main" id="{0A34A35F-99B8-49BD-AE7E-C54F2A2DB93D}"/>
              </a:ext>
            </a:extLst>
          </p:cNvPr>
          <p:cNvSpPr/>
          <p:nvPr/>
        </p:nvSpPr>
        <p:spPr>
          <a:xfrm>
            <a:off x="8140461" y="3510950"/>
            <a:ext cx="856891" cy="51183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28567A2-188C-4E19-AB86-6019EE145503}"/>
              </a:ext>
            </a:extLst>
          </p:cNvPr>
          <p:cNvSpPr/>
          <p:nvPr/>
        </p:nvSpPr>
        <p:spPr>
          <a:xfrm>
            <a:off x="6386423" y="3324045"/>
            <a:ext cx="4336211" cy="84251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25504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5A05E-3FDB-4613-AFB1-712B2E5B2361}"/>
              </a:ext>
            </a:extLst>
          </p:cNvPr>
          <p:cNvSpPr>
            <a:spLocks noGrp="1"/>
          </p:cNvSpPr>
          <p:nvPr>
            <p:ph type="title"/>
          </p:nvPr>
        </p:nvSpPr>
        <p:spPr>
          <a:xfrm>
            <a:off x="810000" y="447188"/>
            <a:ext cx="10571998" cy="970450"/>
          </a:xfrm>
        </p:spPr>
        <p:txBody>
          <a:bodyPr>
            <a:normAutofit/>
          </a:bodyPr>
          <a:lstStyle/>
          <a:p>
            <a:pPr algn="ctr"/>
            <a:r>
              <a:rPr lang="en-US"/>
              <a:t>Switching The Tests with Maven</a:t>
            </a:r>
          </a:p>
        </p:txBody>
      </p:sp>
      <p:sp>
        <p:nvSpPr>
          <p:cNvPr id="3" name="Content Placeholder 2">
            <a:extLst>
              <a:ext uri="{FF2B5EF4-FFF2-40B4-BE49-F238E27FC236}">
                <a16:creationId xmlns:a16="http://schemas.microsoft.com/office/drawing/2014/main" id="{27AFAE68-E0E1-4F5E-AE27-AC82AA9F2D2C}"/>
              </a:ext>
            </a:extLst>
          </p:cNvPr>
          <p:cNvSpPr>
            <a:spLocks noGrp="1"/>
          </p:cNvSpPr>
          <p:nvPr>
            <p:ph idx="1"/>
          </p:nvPr>
        </p:nvSpPr>
        <p:spPr>
          <a:xfrm>
            <a:off x="85468" y="1737265"/>
            <a:ext cx="3835583" cy="5127444"/>
          </a:xfrm>
        </p:spPr>
        <p:txBody>
          <a:bodyPr>
            <a:normAutofit/>
          </a:bodyPr>
          <a:lstStyle/>
          <a:p>
            <a:pPr>
              <a:lnSpc>
                <a:spcPct val="90000"/>
              </a:lnSpc>
            </a:pPr>
            <a:r>
              <a:rPr lang="en-US" sz="1600"/>
              <a:t>If we have different type of testNG.xml files for smoke testing, regression testing and others.</a:t>
            </a:r>
          </a:p>
          <a:p>
            <a:pPr>
              <a:lnSpc>
                <a:spcPct val="90000"/>
              </a:lnSpc>
            </a:pPr>
            <a:r>
              <a:rPr lang="en-US" sz="1600"/>
              <a:t>So we don't need to change file name everytime for the execution. We will make profiles for each and every type of testing with its xml file.</a:t>
            </a:r>
          </a:p>
          <a:p>
            <a:pPr>
              <a:lnSpc>
                <a:spcPct val="90000"/>
              </a:lnSpc>
            </a:pPr>
            <a:r>
              <a:rPr lang="en-US" sz="1600"/>
              <a:t>There is tag called </a:t>
            </a:r>
            <a:r>
              <a:rPr lang="en-US" sz="1600">
                <a:highlight>
                  <a:srgbClr val="800000"/>
                </a:highlight>
              </a:rPr>
              <a:t>&lt;profiles&gt;</a:t>
            </a:r>
            <a:r>
              <a:rPr lang="en-US" sz="1600">
                <a:highlight>
                  <a:srgbClr val="808000"/>
                </a:highlight>
              </a:rPr>
              <a:t> &lt;profile&gt; &lt;/profile&gt;</a:t>
            </a:r>
            <a:r>
              <a:rPr lang="en-US" sz="1600">
                <a:highlight>
                  <a:srgbClr val="000080"/>
                </a:highlight>
              </a:rPr>
              <a:t> &lt;id&gt;&lt;/id&gt;</a:t>
            </a:r>
            <a:r>
              <a:rPr lang="en-US" sz="1600">
                <a:highlight>
                  <a:srgbClr val="800000"/>
                </a:highlight>
              </a:rPr>
              <a:t>&lt;/profiles&gt;</a:t>
            </a:r>
            <a:r>
              <a:rPr lang="en-US" sz="1600"/>
              <a:t> It's at the top of the &lt;build&gt; tags.</a:t>
            </a:r>
          </a:p>
          <a:p>
            <a:pPr>
              <a:lnSpc>
                <a:spcPct val="90000"/>
              </a:lnSpc>
            </a:pPr>
            <a:r>
              <a:rPr lang="en-US" sz="1600"/>
              <a:t>Enter all the &lt;build&gt; tags over there and change the testng.xml file name.</a:t>
            </a:r>
          </a:p>
          <a:p>
            <a:pPr>
              <a:lnSpc>
                <a:spcPct val="90000"/>
              </a:lnSpc>
            </a:pPr>
            <a:r>
              <a:rPr lang="en-US" sz="1600"/>
              <a:t>In Terminal Run As </a:t>
            </a:r>
            <a:br>
              <a:rPr lang="en-US" sz="1600"/>
            </a:br>
            <a:r>
              <a:rPr lang="en-US" sz="1600" b="1"/>
              <a:t>mvn test –P&lt;id&gt;</a:t>
            </a:r>
            <a:endParaRPr lang="en-US" sz="1600"/>
          </a:p>
        </p:txBody>
      </p:sp>
      <p:pic>
        <p:nvPicPr>
          <p:cNvPr id="4" name="Picture 4" descr="A screenshot of a cell phone&#10;&#10;Description generated with very high confidence">
            <a:extLst>
              <a:ext uri="{FF2B5EF4-FFF2-40B4-BE49-F238E27FC236}">
                <a16:creationId xmlns:a16="http://schemas.microsoft.com/office/drawing/2014/main" id="{C3CAD112-35B5-4931-B901-969F5EFAE80E}"/>
              </a:ext>
            </a:extLst>
          </p:cNvPr>
          <p:cNvPicPr>
            <a:picLocks noChangeAspect="1"/>
          </p:cNvPicPr>
          <p:nvPr/>
        </p:nvPicPr>
        <p:blipFill>
          <a:blip r:embed="rId2"/>
          <a:stretch>
            <a:fillRect/>
          </a:stretch>
        </p:blipFill>
        <p:spPr>
          <a:xfrm>
            <a:off x="3851021" y="1944998"/>
            <a:ext cx="8304554" cy="4839248"/>
          </a:xfrm>
          <a:prstGeom prst="roundRect">
            <a:avLst>
              <a:gd name="adj" fmla="val 3876"/>
            </a:avLst>
          </a:prstGeom>
          <a:ln>
            <a:solidFill>
              <a:schemeClr val="accent1"/>
            </a:solidFill>
          </a:ln>
          <a:effectLst/>
        </p:spPr>
      </p:pic>
      <p:sp>
        <p:nvSpPr>
          <p:cNvPr id="7" name="Rectangle 6">
            <a:extLst>
              <a:ext uri="{FF2B5EF4-FFF2-40B4-BE49-F238E27FC236}">
                <a16:creationId xmlns:a16="http://schemas.microsoft.com/office/drawing/2014/main" id="{0F8D9133-8711-4371-99A5-890846DB312C}"/>
              </a:ext>
            </a:extLst>
          </p:cNvPr>
          <p:cNvSpPr/>
          <p:nvPr/>
        </p:nvSpPr>
        <p:spPr>
          <a:xfrm>
            <a:off x="7306575" y="2245743"/>
            <a:ext cx="3804248" cy="242402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842D21F-CA8A-4316-9730-30BA94BDFCC6}"/>
              </a:ext>
            </a:extLst>
          </p:cNvPr>
          <p:cNvSpPr/>
          <p:nvPr/>
        </p:nvSpPr>
        <p:spPr>
          <a:xfrm>
            <a:off x="7306574" y="2145101"/>
            <a:ext cx="1475117" cy="62685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432522B-248B-4876-99B5-C15938373BDE}"/>
              </a:ext>
            </a:extLst>
          </p:cNvPr>
          <p:cNvSpPr/>
          <p:nvPr/>
        </p:nvSpPr>
        <p:spPr>
          <a:xfrm>
            <a:off x="9112370" y="3505199"/>
            <a:ext cx="1604513" cy="52621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735D25-BF98-4F3A-BF6D-D61559B2D366}"/>
              </a:ext>
            </a:extLst>
          </p:cNvPr>
          <p:cNvSpPr/>
          <p:nvPr/>
        </p:nvSpPr>
        <p:spPr>
          <a:xfrm>
            <a:off x="3927895" y="4733024"/>
            <a:ext cx="3186023" cy="25304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587674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7597382-59B5-427B-9E49-55383F0A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Rounded Rectangle 16">
            <a:extLst>
              <a:ext uri="{FF2B5EF4-FFF2-40B4-BE49-F238E27FC236}">
                <a16:creationId xmlns:a16="http://schemas.microsoft.com/office/drawing/2014/main" id="{26471DC7-FA6E-40EF-A167-93BB0BCE1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6"/>
            <a:ext cx="10905066" cy="4592561"/>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a:extLst>
              <a:ext uri="{FF2B5EF4-FFF2-40B4-BE49-F238E27FC236}">
                <a16:creationId xmlns:a16="http://schemas.microsoft.com/office/drawing/2014/main" id="{86244603-AC02-47C2-A2C2-4C47A931AFB7}"/>
              </a:ext>
            </a:extLst>
          </p:cNvPr>
          <p:cNvPicPr>
            <a:picLocks noChangeAspect="1"/>
          </p:cNvPicPr>
          <p:nvPr/>
        </p:nvPicPr>
        <p:blipFill>
          <a:blip r:embed="rId2"/>
          <a:stretch>
            <a:fillRect/>
          </a:stretch>
        </p:blipFill>
        <p:spPr>
          <a:xfrm>
            <a:off x="2694282" y="873202"/>
            <a:ext cx="6803437" cy="4133088"/>
          </a:xfrm>
          <a:prstGeom prst="rect">
            <a:avLst/>
          </a:prstGeom>
        </p:spPr>
      </p:pic>
    </p:spTree>
    <p:extLst>
      <p:ext uri="{BB962C8B-B14F-4D97-AF65-F5344CB8AC3E}">
        <p14:creationId xmlns:p14="http://schemas.microsoft.com/office/powerpoint/2010/main" val="18642605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2CA1C-0725-4CC5-ADAA-76B70348580D}"/>
              </a:ext>
            </a:extLst>
          </p:cNvPr>
          <p:cNvSpPr>
            <a:spLocks noGrp="1"/>
          </p:cNvSpPr>
          <p:nvPr>
            <p:ph type="title"/>
          </p:nvPr>
        </p:nvSpPr>
        <p:spPr/>
        <p:txBody>
          <a:bodyPr/>
          <a:lstStyle/>
          <a:p>
            <a:pPr algn="ctr"/>
            <a:r>
              <a:rPr lang="en-US"/>
              <a:t>Jenkins</a:t>
            </a:r>
          </a:p>
        </p:txBody>
      </p:sp>
      <p:sp>
        <p:nvSpPr>
          <p:cNvPr id="3" name="Content Placeholder 2">
            <a:extLst>
              <a:ext uri="{FF2B5EF4-FFF2-40B4-BE49-F238E27FC236}">
                <a16:creationId xmlns:a16="http://schemas.microsoft.com/office/drawing/2014/main" id="{01DC09B8-C73B-4904-96BE-1EF46F668804}"/>
              </a:ext>
            </a:extLst>
          </p:cNvPr>
          <p:cNvSpPr>
            <a:spLocks noGrp="1"/>
          </p:cNvSpPr>
          <p:nvPr>
            <p:ph idx="1"/>
          </p:nvPr>
        </p:nvSpPr>
        <p:spPr/>
        <p:txBody>
          <a:bodyPr>
            <a:normAutofit fontScale="92500" lnSpcReduction="20000"/>
          </a:bodyPr>
          <a:lstStyle/>
          <a:p>
            <a:r>
              <a:rPr lang="en-US" i="1"/>
              <a:t>Continuous integration</a:t>
            </a:r>
            <a:r>
              <a:rPr lang="en-US"/>
              <a:t> is a process in which all development work is integrated as early as possible. The resulting artifacts are automatically created and tested. This process allows to identify errors as early as possible.</a:t>
            </a:r>
          </a:p>
          <a:p>
            <a:r>
              <a:rPr lang="en-US">
                <a:hlinkClick r:id="rId2"/>
              </a:rPr>
              <a:t>Jenkins</a:t>
            </a:r>
            <a:r>
              <a:rPr lang="en-US"/>
              <a:t> is a popular open source tool to perform continuous integration and build automation. </a:t>
            </a:r>
          </a:p>
          <a:p>
            <a:r>
              <a:rPr lang="en-US"/>
              <a:t> The basic functionality of Jenkins is to execute a predefined list of steps, e.g. to compile Java source code and build a JAR from the resulting classes. </a:t>
            </a:r>
          </a:p>
          <a:p>
            <a:r>
              <a:rPr lang="en-US"/>
              <a:t>The trigger for this execution can be time or event based.</a:t>
            </a:r>
          </a:p>
          <a:p>
            <a:r>
              <a:rPr lang="en-US" b="1"/>
              <a:t>Example: I</a:t>
            </a:r>
            <a:r>
              <a:rPr lang="en-US"/>
              <a:t>f we have 1000 of tests which take 7 hours so we make a schedule job </a:t>
            </a:r>
            <a:r>
              <a:rPr lang="en-US" err="1"/>
              <a:t>throught</a:t>
            </a:r>
            <a:r>
              <a:rPr lang="en-US"/>
              <a:t> </a:t>
            </a:r>
            <a:r>
              <a:rPr lang="en-US" err="1"/>
              <a:t>jenkins</a:t>
            </a:r>
            <a:r>
              <a:rPr lang="en-US"/>
              <a:t> which execute all the tests during that particular time.</a:t>
            </a:r>
          </a:p>
          <a:p>
            <a:r>
              <a:rPr lang="en-US">
                <a:hlinkClick r:id="rId3"/>
              </a:rPr>
              <a:t>Installation</a:t>
            </a:r>
          </a:p>
          <a:p>
            <a:r>
              <a:rPr lang="en-US"/>
              <a:t>Parent Directory - </a:t>
            </a:r>
            <a:r>
              <a:rPr lang="en-US" sz="1900"/>
              <a:t>/var/lib/</a:t>
            </a:r>
            <a:r>
              <a:rPr lang="en-US" sz="1900" err="1"/>
              <a:t>jenkins</a:t>
            </a:r>
            <a:endParaRPr lang="en-US" err="1"/>
          </a:p>
          <a:p>
            <a:r>
              <a:rPr lang="en-US" sz="1900"/>
              <a:t>Permission - </a:t>
            </a:r>
            <a:r>
              <a:rPr lang="en-US" sz="2100"/>
              <a:t>chown -R jenkins /var/lib/jenkins/</a:t>
            </a:r>
            <a:endParaRPr lang="en-US" sz="1900"/>
          </a:p>
          <a:p>
            <a:pPr marL="0" indent="0">
              <a:buNone/>
            </a:pPr>
            <a:endParaRPr lang="en-US" sz="1900"/>
          </a:p>
        </p:txBody>
      </p:sp>
    </p:spTree>
    <p:extLst>
      <p:ext uri="{BB962C8B-B14F-4D97-AF65-F5344CB8AC3E}">
        <p14:creationId xmlns:p14="http://schemas.microsoft.com/office/powerpoint/2010/main" val="249701409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5797C-3EF8-48EF-B609-34DAC537BE97}"/>
              </a:ext>
            </a:extLst>
          </p:cNvPr>
          <p:cNvSpPr>
            <a:spLocks noGrp="1"/>
          </p:cNvSpPr>
          <p:nvPr>
            <p:ph type="title"/>
          </p:nvPr>
        </p:nvSpPr>
        <p:spPr>
          <a:xfrm>
            <a:off x="824377" y="447188"/>
            <a:ext cx="10543244" cy="625395"/>
          </a:xfrm>
        </p:spPr>
        <p:txBody>
          <a:bodyPr/>
          <a:lstStyle/>
          <a:p>
            <a:pPr algn="ctr"/>
            <a:r>
              <a:rPr lang="en-US"/>
              <a:t>Mobile – Automation Testing</a:t>
            </a:r>
          </a:p>
        </p:txBody>
      </p:sp>
      <p:sp>
        <p:nvSpPr>
          <p:cNvPr id="3" name="Content Placeholder 2">
            <a:extLst>
              <a:ext uri="{FF2B5EF4-FFF2-40B4-BE49-F238E27FC236}">
                <a16:creationId xmlns:a16="http://schemas.microsoft.com/office/drawing/2014/main" id="{A3A6F7C6-51FB-4E3A-862D-653EE2A503C6}"/>
              </a:ext>
            </a:extLst>
          </p:cNvPr>
          <p:cNvSpPr>
            <a:spLocks noGrp="1"/>
          </p:cNvSpPr>
          <p:nvPr>
            <p:ph idx="1"/>
          </p:nvPr>
        </p:nvSpPr>
        <p:spPr>
          <a:xfrm>
            <a:off x="516788" y="2366060"/>
            <a:ext cx="11273440" cy="4053454"/>
          </a:xfrm>
        </p:spPr>
        <p:txBody>
          <a:bodyPr/>
          <a:lstStyle/>
          <a:p>
            <a:endParaRPr lang="en-US"/>
          </a:p>
        </p:txBody>
      </p:sp>
    </p:spTree>
    <p:extLst>
      <p:ext uri="{BB962C8B-B14F-4D97-AF65-F5344CB8AC3E}">
        <p14:creationId xmlns:p14="http://schemas.microsoft.com/office/powerpoint/2010/main" val="99504923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07D6E-A67A-4CF3-A11A-DDFBAC2765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AF5E04-5CBF-4229-9951-65492F1DBB1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767367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27906-ADF3-40B8-95B8-58F42559443B}"/>
              </a:ext>
            </a:extLst>
          </p:cNvPr>
          <p:cNvSpPr>
            <a:spLocks noGrp="1"/>
          </p:cNvSpPr>
          <p:nvPr>
            <p:ph type="title"/>
          </p:nvPr>
        </p:nvSpPr>
        <p:spPr/>
        <p:txBody>
          <a:bodyPr/>
          <a:lstStyle/>
          <a:p>
            <a:pPr algn="ctr"/>
            <a:r>
              <a:rPr lang="en-US"/>
              <a:t>Performance Testing In Selenium</a:t>
            </a:r>
          </a:p>
        </p:txBody>
      </p:sp>
      <p:sp>
        <p:nvSpPr>
          <p:cNvPr id="3" name="Content Placeholder 2">
            <a:extLst>
              <a:ext uri="{FF2B5EF4-FFF2-40B4-BE49-F238E27FC236}">
                <a16:creationId xmlns:a16="http://schemas.microsoft.com/office/drawing/2014/main" id="{47F5E118-44E5-4848-8D95-DA8C16880549}"/>
              </a:ext>
            </a:extLst>
          </p:cNvPr>
          <p:cNvSpPr>
            <a:spLocks noGrp="1"/>
          </p:cNvSpPr>
          <p:nvPr>
            <p:ph idx="1"/>
          </p:nvPr>
        </p:nvSpPr>
        <p:spPr/>
        <p:txBody>
          <a:bodyPr/>
          <a:lstStyle/>
          <a:p>
            <a:r>
              <a:rPr lang="en-US"/>
              <a:t>Performance Testing is a type of testing to ensure software applications will perform well under their expected workload.</a:t>
            </a:r>
          </a:p>
          <a:p>
            <a:r>
              <a:rPr lang="en-US"/>
              <a:t>The focus of Performance Testing is checking a software program's</a:t>
            </a:r>
          </a:p>
          <a:p>
            <a:pPr>
              <a:buAutoNum type="arabicPeriod"/>
            </a:pPr>
            <a:r>
              <a:rPr lang="en-US" b="1"/>
              <a:t>Speed </a:t>
            </a:r>
            <a:r>
              <a:rPr lang="en-US"/>
              <a:t>- Determines whether the application responds quickly</a:t>
            </a:r>
          </a:p>
          <a:p>
            <a:pPr marL="0">
              <a:buAutoNum type="arabicPeriod"/>
            </a:pPr>
            <a:r>
              <a:rPr lang="en-US" b="1"/>
              <a:t>Scalability </a:t>
            </a:r>
            <a:r>
              <a:rPr lang="en-US"/>
              <a:t>- Determines maximum user load the software application can handle.</a:t>
            </a:r>
          </a:p>
          <a:p>
            <a:pPr marL="0">
              <a:buAutoNum type="arabicPeriod"/>
            </a:pPr>
            <a:r>
              <a:rPr lang="en-US" b="1"/>
              <a:t>Stability </a:t>
            </a:r>
            <a:r>
              <a:rPr lang="en-US"/>
              <a:t>- Determines if the application is stable under varying loads</a:t>
            </a:r>
          </a:p>
          <a:p>
            <a:pPr marL="0" indent="0">
              <a:buNone/>
            </a:pPr>
            <a:endParaRPr lang="en-US"/>
          </a:p>
        </p:txBody>
      </p:sp>
    </p:spTree>
    <p:extLst>
      <p:ext uri="{BB962C8B-B14F-4D97-AF65-F5344CB8AC3E}">
        <p14:creationId xmlns:p14="http://schemas.microsoft.com/office/powerpoint/2010/main" val="2503104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DD374-4A72-42C2-AED5-0A1D31662CA4}"/>
              </a:ext>
            </a:extLst>
          </p:cNvPr>
          <p:cNvSpPr>
            <a:spLocks noGrp="1"/>
          </p:cNvSpPr>
          <p:nvPr>
            <p:ph type="title"/>
          </p:nvPr>
        </p:nvSpPr>
        <p:spPr>
          <a:xfrm>
            <a:off x="810000" y="447188"/>
            <a:ext cx="10571998" cy="970450"/>
          </a:xfrm>
        </p:spPr>
        <p:txBody>
          <a:bodyPr>
            <a:normAutofit/>
          </a:bodyPr>
          <a:lstStyle/>
          <a:p>
            <a:pPr algn="ctr"/>
            <a:r>
              <a:rPr lang="en-US" err="1"/>
              <a:t>HtmlUnitDriver</a:t>
            </a:r>
          </a:p>
        </p:txBody>
      </p:sp>
      <p:sp>
        <p:nvSpPr>
          <p:cNvPr id="3" name="Content Placeholder 2">
            <a:extLst>
              <a:ext uri="{FF2B5EF4-FFF2-40B4-BE49-F238E27FC236}">
                <a16:creationId xmlns:a16="http://schemas.microsoft.com/office/drawing/2014/main" id="{EBA4B3F3-4E8A-4734-9784-EFE30C1A9BE8}"/>
              </a:ext>
            </a:extLst>
          </p:cNvPr>
          <p:cNvSpPr>
            <a:spLocks noGrp="1"/>
          </p:cNvSpPr>
          <p:nvPr>
            <p:ph idx="1"/>
          </p:nvPr>
        </p:nvSpPr>
        <p:spPr>
          <a:xfrm>
            <a:off x="818713" y="2413000"/>
            <a:ext cx="7199220" cy="3632200"/>
          </a:xfrm>
        </p:spPr>
        <p:txBody>
          <a:bodyPr>
            <a:normAutofit/>
          </a:bodyPr>
          <a:lstStyle/>
          <a:p>
            <a:pPr>
              <a:lnSpc>
                <a:spcPct val="90000"/>
              </a:lnSpc>
            </a:pPr>
            <a:r>
              <a:rPr lang="en-US" sz="1500" err="1"/>
              <a:t>HTMLUnitDriver</a:t>
            </a:r>
            <a:r>
              <a:rPr lang="en-US" sz="1500"/>
              <a:t> is not like other web browser driver, it is light weight and headless. It will not display graphic user interface at run time, this can save a lot of system resources and make your test application run faster. But it is a full feature browser driver.</a:t>
            </a:r>
          </a:p>
          <a:p>
            <a:pPr>
              <a:lnSpc>
                <a:spcPct val="90000"/>
              </a:lnSpc>
              <a:buAutoNum type="arabicPeriod"/>
            </a:pPr>
            <a:r>
              <a:rPr lang="en-US" sz="1500"/>
              <a:t>Support </a:t>
            </a:r>
            <a:r>
              <a:rPr lang="en-US" sz="1500" err="1"/>
              <a:t>HtmlUnit</a:t>
            </a:r>
            <a:r>
              <a:rPr lang="en-US" sz="1500"/>
              <a:t> web browser. </a:t>
            </a:r>
            <a:r>
              <a:rPr lang="en-US" sz="1500" err="1"/>
              <a:t>HtmlUnit</a:t>
            </a:r>
            <a:r>
              <a:rPr lang="en-US" sz="1500"/>
              <a:t> is a pure java headless web browser.</a:t>
            </a:r>
          </a:p>
          <a:p>
            <a:pPr marL="0">
              <a:lnSpc>
                <a:spcPct val="90000"/>
              </a:lnSpc>
              <a:buAutoNum type="arabicPeriod"/>
            </a:pPr>
            <a:r>
              <a:rPr lang="en-US" sz="1500"/>
              <a:t>Support both Http and Https </a:t>
            </a:r>
            <a:r>
              <a:rPr lang="en-US" sz="1500" err="1"/>
              <a:t>protocal</a:t>
            </a:r>
            <a:r>
              <a:rPr lang="en-US" sz="1500"/>
              <a:t>.</a:t>
            </a:r>
          </a:p>
          <a:p>
            <a:pPr marL="0">
              <a:lnSpc>
                <a:spcPct val="90000"/>
              </a:lnSpc>
              <a:buAutoNum type="arabicPeriod"/>
            </a:pPr>
            <a:r>
              <a:rPr lang="en-US" sz="1500"/>
              <a:t>Support Cookies, JavaScript and Proxy server.</a:t>
            </a:r>
          </a:p>
          <a:p>
            <a:pPr marL="0">
              <a:lnSpc>
                <a:spcPct val="90000"/>
              </a:lnSpc>
              <a:buAutoNum type="arabicPeriod"/>
            </a:pPr>
            <a:r>
              <a:rPr lang="en-US" sz="1500"/>
              <a:t>Can interact with html response page such as submit form, click links and walk through the page </a:t>
            </a:r>
            <a:r>
              <a:rPr lang="en-US" sz="1500" err="1"/>
              <a:t>dom</a:t>
            </a:r>
            <a:r>
              <a:rPr lang="en-US" sz="1500"/>
              <a:t> tree.</a:t>
            </a:r>
          </a:p>
          <a:p>
            <a:pPr marL="0">
              <a:lnSpc>
                <a:spcPct val="90000"/>
              </a:lnSpc>
              <a:buAutoNum type="arabicPeriod"/>
            </a:pPr>
            <a:r>
              <a:rPr lang="en-US" sz="1500"/>
              <a:t>Can simulate both Get and Post web request method.</a:t>
            </a:r>
          </a:p>
          <a:p>
            <a:pPr marL="0">
              <a:lnSpc>
                <a:spcPct val="90000"/>
              </a:lnSpc>
              <a:buAutoNum type="arabicPeriod"/>
            </a:pPr>
            <a:r>
              <a:rPr lang="en-US" sz="1500"/>
              <a:t>Request header name and values can be customized.</a:t>
            </a:r>
          </a:p>
          <a:p>
            <a:pPr>
              <a:lnSpc>
                <a:spcPct val="90000"/>
              </a:lnSpc>
            </a:pPr>
            <a:endParaRPr lang="en-US" sz="1500"/>
          </a:p>
        </p:txBody>
      </p:sp>
      <p:pic>
        <p:nvPicPr>
          <p:cNvPr id="4" name="Picture 4" descr="A screenshot of a computer screen&#10;&#10;Description generated with very high confidence">
            <a:extLst>
              <a:ext uri="{FF2B5EF4-FFF2-40B4-BE49-F238E27FC236}">
                <a16:creationId xmlns:a16="http://schemas.microsoft.com/office/drawing/2014/main" id="{40379F3A-6EDA-4B65-9D5B-2FC63499ECDB}"/>
              </a:ext>
            </a:extLst>
          </p:cNvPr>
          <p:cNvPicPr>
            <a:picLocks noChangeAspect="1"/>
          </p:cNvPicPr>
          <p:nvPr/>
        </p:nvPicPr>
        <p:blipFill>
          <a:blip r:embed="rId2"/>
          <a:stretch>
            <a:fillRect/>
          </a:stretch>
        </p:blipFill>
        <p:spPr>
          <a:xfrm>
            <a:off x="8092195" y="2082321"/>
            <a:ext cx="3905363" cy="4650865"/>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620042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B9FCF-5B77-46A1-A717-CB591D81FCFE}"/>
              </a:ext>
            </a:extLst>
          </p:cNvPr>
          <p:cNvSpPr>
            <a:spLocks noGrp="1"/>
          </p:cNvSpPr>
          <p:nvPr>
            <p:ph type="title"/>
          </p:nvPr>
        </p:nvSpPr>
        <p:spPr>
          <a:xfrm>
            <a:off x="451514" y="457201"/>
            <a:ext cx="3575737" cy="1332688"/>
          </a:xfrm>
        </p:spPr>
        <p:txBody>
          <a:bodyPr anchor="b">
            <a:normAutofit/>
          </a:bodyPr>
          <a:lstStyle/>
          <a:p>
            <a:pPr algn="ctr">
              <a:lnSpc>
                <a:spcPct val="90000"/>
              </a:lnSpc>
            </a:pPr>
            <a:r>
              <a:rPr lang="en-US" sz="2700">
                <a:solidFill>
                  <a:srgbClr val="FFFFFF"/>
                </a:solidFill>
              </a:rPr>
              <a:t>Locator Techniques &amp; Tools – Name Locator</a:t>
            </a:r>
            <a:endParaRPr lang="en-US" sz="2700" b="0">
              <a:solidFill>
                <a:srgbClr val="FFFFFF"/>
              </a:solidFill>
            </a:endParaRPr>
          </a:p>
          <a:p>
            <a:pPr algn="ctr">
              <a:lnSpc>
                <a:spcPct val="90000"/>
              </a:lnSpc>
            </a:pPr>
            <a:endParaRPr lang="en-US" sz="2700">
              <a:solidFill>
                <a:srgbClr val="FFFFFF"/>
              </a:solidFill>
            </a:endParaRPr>
          </a:p>
        </p:txBody>
      </p:sp>
      <p:sp>
        <p:nvSpPr>
          <p:cNvPr id="9" name="Content Placeholder 8">
            <a:extLst>
              <a:ext uri="{FF2B5EF4-FFF2-40B4-BE49-F238E27FC236}">
                <a16:creationId xmlns:a16="http://schemas.microsoft.com/office/drawing/2014/main" id="{FBFB9683-6C94-4EAB-9BE9-22D47C7402D0}"/>
              </a:ext>
            </a:extLst>
          </p:cNvPr>
          <p:cNvSpPr>
            <a:spLocks noGrp="1"/>
          </p:cNvSpPr>
          <p:nvPr>
            <p:ph idx="1"/>
          </p:nvPr>
        </p:nvSpPr>
        <p:spPr>
          <a:xfrm>
            <a:off x="92081" y="2060891"/>
            <a:ext cx="4481509" cy="3994848"/>
          </a:xfrm>
        </p:spPr>
        <p:txBody>
          <a:bodyPr>
            <a:normAutofit/>
          </a:bodyPr>
          <a:lstStyle/>
          <a:p>
            <a:r>
              <a:rPr lang="en-US" sz="1600" b="1"/>
              <a:t>Use method to search the element by name locator.</a:t>
            </a:r>
            <a:br>
              <a:rPr lang="en-US" sz="1600" b="1"/>
            </a:br>
            <a:br>
              <a:rPr lang="en-US" sz="1600" b="1"/>
            </a:br>
            <a:r>
              <a:rPr lang="en-US" sz="1200" b="1">
                <a:highlight>
                  <a:srgbClr val="800080"/>
                </a:highlight>
              </a:rPr>
              <a:t>driver.findElementByName("value").sendKeys("string")</a:t>
            </a:r>
          </a:p>
        </p:txBody>
      </p:sp>
      <p:pic>
        <p:nvPicPr>
          <p:cNvPr id="7" name="Picture 4">
            <a:extLst>
              <a:ext uri="{FF2B5EF4-FFF2-40B4-BE49-F238E27FC236}">
                <a16:creationId xmlns:a16="http://schemas.microsoft.com/office/drawing/2014/main" id="{892DF09C-9BBD-43F8-AAEE-5404E9F6F40F}"/>
              </a:ext>
            </a:extLst>
          </p:cNvPr>
          <p:cNvPicPr>
            <a:picLocks noChangeAspect="1"/>
          </p:cNvPicPr>
          <p:nvPr/>
        </p:nvPicPr>
        <p:blipFill>
          <a:blip r:embed="rId2"/>
          <a:stretch>
            <a:fillRect/>
          </a:stretch>
        </p:blipFill>
        <p:spPr>
          <a:xfrm>
            <a:off x="5051698" y="456561"/>
            <a:ext cx="6941588" cy="616381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0322463"/>
      </p:ext>
    </p:extLst>
  </p:cSld>
  <p:clrMapOvr>
    <a:overrideClrMapping bg1="lt1" tx1="dk1" bg2="lt2" tx2="dk2" accent1="accent1" accent2="accent2" accent3="accent3" accent4="accent4" accent5="accent5" accent6="accent6" hlink="hlink" folHlink="folHlink"/>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F2A5D-AF0E-4164-8CA7-EEB96B34A047}"/>
              </a:ext>
            </a:extLst>
          </p:cNvPr>
          <p:cNvSpPr>
            <a:spLocks noGrp="1"/>
          </p:cNvSpPr>
          <p:nvPr>
            <p:ph type="title"/>
          </p:nvPr>
        </p:nvSpPr>
        <p:spPr/>
        <p:txBody>
          <a:bodyPr/>
          <a:lstStyle/>
          <a:p>
            <a:r>
              <a:rPr lang="en-US"/>
              <a:t>Automation Load Testing In Selenium</a:t>
            </a:r>
          </a:p>
        </p:txBody>
      </p:sp>
      <p:sp>
        <p:nvSpPr>
          <p:cNvPr id="3" name="Content Placeholder 2">
            <a:extLst>
              <a:ext uri="{FF2B5EF4-FFF2-40B4-BE49-F238E27FC236}">
                <a16:creationId xmlns:a16="http://schemas.microsoft.com/office/drawing/2014/main" id="{BEC818E3-8D2B-4B8D-A1F6-1DBB38A7104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202735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180DE8A2-73B1-4AFE-8FB9-BE4B66F39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E5ADB140-E61F-4DA4-A342-F5EF70772D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2" name="Picture 2" descr="A close up of a sign&#10;&#10;Description generated with very high confidence">
            <a:extLst>
              <a:ext uri="{FF2B5EF4-FFF2-40B4-BE49-F238E27FC236}">
                <a16:creationId xmlns:a16="http://schemas.microsoft.com/office/drawing/2014/main" id="{FE07D78C-93DF-465F-8E70-11BA79C51482}"/>
              </a:ext>
            </a:extLst>
          </p:cNvPr>
          <p:cNvPicPr>
            <a:picLocks noChangeAspect="1"/>
          </p:cNvPicPr>
          <p:nvPr/>
        </p:nvPicPr>
        <p:blipFill>
          <a:blip r:embed="rId2"/>
          <a:stretch>
            <a:fillRect/>
          </a:stretch>
        </p:blipFill>
        <p:spPr>
          <a:xfrm>
            <a:off x="-411126" y="-8387"/>
            <a:ext cx="12934824" cy="6854882"/>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4182502399"/>
      </p:ext>
    </p:extLst>
  </p:cSld>
  <p:clrMapOvr>
    <a:overrideClrMapping bg1="lt1" tx1="dk1" bg2="lt2" tx2="dk2" accent1="accent1" accent2="accent2" accent3="accent3" accent4="accent4" accent5="accent5" accent6="accent6" hlink="hlink" folHlink="folHlink"/>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1B20C3-B4BE-44F7-9811-4E74711A1FE6}"/>
              </a:ext>
            </a:extLst>
          </p:cNvPr>
          <p:cNvSpPr>
            <a:spLocks noGrp="1"/>
          </p:cNvSpPr>
          <p:nvPr>
            <p:ph type="title"/>
          </p:nvPr>
        </p:nvSpPr>
        <p:spPr>
          <a:xfrm>
            <a:off x="451514" y="457201"/>
            <a:ext cx="3575737" cy="283141"/>
          </a:xfrm>
        </p:spPr>
        <p:txBody>
          <a:bodyPr anchor="b">
            <a:normAutofit fontScale="90000"/>
          </a:bodyPr>
          <a:lstStyle/>
          <a:p>
            <a:pPr algn="ctr"/>
            <a:r>
              <a:rPr lang="en-US" sz="3200">
                <a:solidFill>
                  <a:srgbClr val="FFFFFF"/>
                </a:solidFill>
              </a:rPr>
              <a:t>Cucumber - Intro</a:t>
            </a:r>
          </a:p>
        </p:txBody>
      </p:sp>
      <p:sp>
        <p:nvSpPr>
          <p:cNvPr id="3" name="Content Placeholder 2">
            <a:extLst>
              <a:ext uri="{FF2B5EF4-FFF2-40B4-BE49-F238E27FC236}">
                <a16:creationId xmlns:a16="http://schemas.microsoft.com/office/drawing/2014/main" id="{11572CE3-1292-4DFE-9E43-85A75D46DAF8}"/>
              </a:ext>
            </a:extLst>
          </p:cNvPr>
          <p:cNvSpPr>
            <a:spLocks noGrp="1"/>
          </p:cNvSpPr>
          <p:nvPr>
            <p:ph idx="1"/>
          </p:nvPr>
        </p:nvSpPr>
        <p:spPr>
          <a:xfrm>
            <a:off x="451514" y="2046514"/>
            <a:ext cx="3575737" cy="3994848"/>
          </a:xfrm>
        </p:spPr>
        <p:txBody>
          <a:bodyPr vert="horz" lIns="91440" tIns="45720" rIns="91440" bIns="45720" rtlCol="0" anchor="ctr">
            <a:noAutofit/>
          </a:bodyPr>
          <a:lstStyle/>
          <a:p>
            <a:r>
              <a:rPr lang="en-US" sz="1400">
                <a:solidFill>
                  <a:srgbClr val="FFFFFF"/>
                </a:solidFill>
              </a:rPr>
              <a:t>Cucumber is a tool that supports Behavior Driven Development (BDD). It offers a way to write tests that anybody can understand, regardless of their technical knowledge.</a:t>
            </a:r>
          </a:p>
          <a:p>
            <a:r>
              <a:rPr lang="en-US" sz="1400">
                <a:solidFill>
                  <a:schemeClr val="bg1"/>
                </a:solidFill>
              </a:rPr>
              <a:t>In BDD, users (business analysts, product owners) first write scenarios or acceptance tests that describes the behavior of the system from the customer's perspective, for review and sign-off by the product owners before developers write their codes.</a:t>
            </a:r>
          </a:p>
          <a:p>
            <a:r>
              <a:rPr lang="en-US" sz="1400">
                <a:solidFill>
                  <a:schemeClr val="bg1"/>
                </a:solidFill>
              </a:rPr>
              <a:t>The </a:t>
            </a:r>
            <a:r>
              <a:rPr lang="en-US" sz="1400" dirty="0">
                <a:solidFill>
                  <a:schemeClr val="bg1"/>
                </a:solidFill>
                <a:hlinkClick r:id="rId2"/>
              </a:rPr>
              <a:t>2 files</a:t>
            </a:r>
            <a:r>
              <a:rPr lang="en-US" sz="1400">
                <a:solidFill>
                  <a:schemeClr val="bg1"/>
                </a:solidFill>
              </a:rPr>
              <a:t> required to execute a Cucumber test scenario are</a:t>
            </a:r>
          </a:p>
          <a:p>
            <a:pPr>
              <a:buAutoNum type="arabicPeriod"/>
            </a:pPr>
            <a:r>
              <a:rPr lang="en-US" sz="1400" b="1">
                <a:solidFill>
                  <a:schemeClr val="bg1"/>
                </a:solidFill>
              </a:rPr>
              <a:t>Features</a:t>
            </a:r>
            <a:r>
              <a:rPr lang="en-US" sz="1400">
                <a:solidFill>
                  <a:schemeClr val="bg1"/>
                </a:solidFill>
              </a:rPr>
              <a:t>: </a:t>
            </a:r>
            <a:r>
              <a:rPr lang="en-US" sz="1400" dirty="0">
                <a:solidFill>
                  <a:srgbClr val="000000"/>
                </a:solidFill>
              </a:rPr>
              <a:t> </a:t>
            </a:r>
            <a:r>
              <a:rPr lang="en-US" sz="1400">
                <a:solidFill>
                  <a:schemeClr val="bg1"/>
                </a:solidFill>
              </a:rPr>
              <a:t>A feature would describe the current test script which has to be executed.</a:t>
            </a:r>
          </a:p>
          <a:p>
            <a:pPr>
              <a:buAutoNum type="arabicPeriod"/>
            </a:pPr>
            <a:r>
              <a:rPr lang="en-US" sz="1400" b="1">
                <a:solidFill>
                  <a:schemeClr val="bg1"/>
                </a:solidFill>
              </a:rPr>
              <a:t>Step Definition: </a:t>
            </a:r>
            <a:r>
              <a:rPr lang="en-US" sz="1400">
                <a:solidFill>
                  <a:schemeClr val="bg1"/>
                </a:solidFill>
              </a:rPr>
              <a:t>Step definition maps the Test Case Steps in the feature files(introduced by Given/When/Then) to code.</a:t>
            </a:r>
            <a:endParaRPr lang="en-US" sz="1400" b="1">
              <a:solidFill>
                <a:schemeClr val="bg1"/>
              </a:solidFill>
            </a:endParaRPr>
          </a:p>
          <a:p>
            <a:pPr marL="0" indent="0">
              <a:buNone/>
            </a:pPr>
            <a:endParaRPr lang="en-US" sz="1600" dirty="0">
              <a:solidFill>
                <a:schemeClr val="bg1"/>
              </a:solidFill>
            </a:endParaRPr>
          </a:p>
        </p:txBody>
      </p:sp>
      <p:pic>
        <p:nvPicPr>
          <p:cNvPr id="4" name="Picture 4" descr="A close up of a logo&#10;&#10;Description generated with very high confidence">
            <a:extLst>
              <a:ext uri="{FF2B5EF4-FFF2-40B4-BE49-F238E27FC236}">
                <a16:creationId xmlns:a16="http://schemas.microsoft.com/office/drawing/2014/main" id="{8486F522-69B1-41EC-B554-D4551E57165E}"/>
              </a:ext>
            </a:extLst>
          </p:cNvPr>
          <p:cNvPicPr>
            <a:picLocks noChangeAspect="1"/>
          </p:cNvPicPr>
          <p:nvPr/>
        </p:nvPicPr>
        <p:blipFill>
          <a:blip r:embed="rId3"/>
          <a:stretch>
            <a:fillRect/>
          </a:stretch>
        </p:blipFill>
        <p:spPr>
          <a:xfrm>
            <a:off x="5482073" y="726948"/>
            <a:ext cx="6267743" cy="524923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449256009"/>
      </p:ext>
    </p:extLst>
  </p:cSld>
  <p:clrMapOvr>
    <a:overrideClrMapping bg1="lt1" tx1="dk1" bg2="lt2" tx2="dk2" accent1="accent1" accent2="accent2" accent3="accent3" accent4="accent4" accent5="accent5" accent6="accent6" hlink="hlink" folHlink="folHlink"/>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9E35C-8B0D-445B-9ED7-4A3EC4A7B003}"/>
              </a:ext>
            </a:extLst>
          </p:cNvPr>
          <p:cNvSpPr>
            <a:spLocks noGrp="1"/>
          </p:cNvSpPr>
          <p:nvPr>
            <p:ph type="title"/>
          </p:nvPr>
        </p:nvSpPr>
        <p:spPr/>
        <p:txBody>
          <a:bodyPr/>
          <a:lstStyle/>
          <a:p>
            <a:pPr algn="ctr"/>
            <a:r>
              <a:rPr lang="en-US"/>
              <a:t>Cucumber Framework</a:t>
            </a:r>
          </a:p>
        </p:txBody>
      </p:sp>
      <p:sp>
        <p:nvSpPr>
          <p:cNvPr id="3" name="Content Placeholder 2">
            <a:extLst>
              <a:ext uri="{FF2B5EF4-FFF2-40B4-BE49-F238E27FC236}">
                <a16:creationId xmlns:a16="http://schemas.microsoft.com/office/drawing/2014/main" id="{984E422F-3750-4437-BCA8-F9A46F7688F4}"/>
              </a:ext>
            </a:extLst>
          </p:cNvPr>
          <p:cNvSpPr>
            <a:spLocks noGrp="1"/>
          </p:cNvSpPr>
          <p:nvPr>
            <p:ph idx="1"/>
          </p:nvPr>
        </p:nvSpPr>
        <p:spPr>
          <a:xfrm>
            <a:off x="804335" y="2481079"/>
            <a:ext cx="10583328" cy="4082209"/>
          </a:xfrm>
        </p:spPr>
        <p:txBody>
          <a:bodyPr>
            <a:normAutofit lnSpcReduction="10000"/>
          </a:bodyPr>
          <a:lstStyle/>
          <a:p>
            <a:r>
              <a:rPr lang="en-US" b="1" dirty="0"/>
              <a:t>Behaviors</a:t>
            </a:r>
            <a:r>
              <a:rPr lang="en-US" b="1"/>
              <a:t> Driven Development(BDD):  </a:t>
            </a:r>
            <a:r>
              <a:rPr lang="en-US"/>
              <a:t>In BDD, whatever you write must go into </a:t>
            </a:r>
            <a:r>
              <a:rPr lang="en-US" b="1" i="1">
                <a:highlight>
                  <a:srgbClr val="008000"/>
                </a:highlight>
              </a:rPr>
              <a:t>Given-When-Then</a:t>
            </a:r>
            <a:r>
              <a:rPr lang="en-US">
                <a:highlight>
                  <a:srgbClr val="008000"/>
                </a:highlight>
              </a:rPr>
              <a:t> steps.</a:t>
            </a:r>
          </a:p>
          <a:p>
            <a:r>
              <a:rPr lang="en-US" b="1"/>
              <a:t>TestCases Specifications in Behaviour Driven Development :</a:t>
            </a:r>
          </a:p>
          <a:p>
            <a:pPr marL="0" indent="0">
              <a:buNone/>
            </a:pPr>
            <a:r>
              <a:rPr lang="en-US" b="1"/>
              <a:t>Steps:</a:t>
            </a:r>
          </a:p>
          <a:p>
            <a:pPr>
              <a:buFont typeface="Arial" charset="2"/>
              <a:buChar char="•"/>
            </a:pPr>
            <a:r>
              <a:rPr lang="en-US"/>
              <a:t>Testcases should be defined in a Business level by following a </a:t>
            </a:r>
            <a:r>
              <a:rPr lang="en-US">
                <a:highlight>
                  <a:srgbClr val="800000"/>
                </a:highlight>
              </a:rPr>
              <a:t>ubiquitous</a:t>
            </a:r>
            <a:r>
              <a:rPr lang="en-US" dirty="0">
                <a:highlight>
                  <a:srgbClr val="800000"/>
                </a:highlight>
              </a:rPr>
              <a:t> </a:t>
            </a:r>
            <a:r>
              <a:rPr lang="en-US">
                <a:highlight>
                  <a:srgbClr val="800000"/>
                </a:highlight>
              </a:rPr>
              <a:t>language. </a:t>
            </a:r>
            <a:r>
              <a:rPr lang="en-US"/>
              <a:t> [ Ubiquitous language is a (semi-)formal language that is shared by all members of a software development team  both software developers and non-technical personnel].</a:t>
            </a:r>
          </a:p>
          <a:p>
            <a:pPr marL="0" indent="0" algn="ctr">
              <a:buNone/>
            </a:pPr>
            <a:r>
              <a:rPr lang="en-US" b="1"/>
              <a:t>Syntax :</a:t>
            </a:r>
            <a:br>
              <a:rPr lang="en-US" b="1" dirty="0"/>
            </a:br>
            <a:br>
              <a:rPr lang="en-US" b="1" dirty="0"/>
            </a:br>
            <a:r>
              <a:rPr lang="en-US" b="1" i="1"/>
              <a:t>In order to(Achieve something)-&gt; Business outcome</a:t>
            </a:r>
          </a:p>
          <a:p>
            <a:pPr algn="ctr">
              <a:buNone/>
            </a:pPr>
            <a:r>
              <a:rPr lang="en-US" b="1" i="1"/>
              <a:t>As a (Role)</a:t>
            </a:r>
          </a:p>
          <a:p>
            <a:pPr algn="ctr">
              <a:buNone/>
            </a:pPr>
            <a:r>
              <a:rPr lang="en-US" b="1" i="1"/>
              <a:t>I want to Do this</a:t>
            </a:r>
          </a:p>
          <a:p>
            <a:pPr marL="0" indent="0">
              <a:buNone/>
            </a:pPr>
            <a:endParaRPr lang="en-US" b="1" dirty="0">
              <a:ea typeface="+mn-lt"/>
              <a:cs typeface="+mn-lt"/>
            </a:endParaRPr>
          </a:p>
          <a:p>
            <a:pPr>
              <a:buFont typeface="Arial" charset="2"/>
              <a:buChar char="•"/>
            </a:pPr>
            <a:endParaRPr lang="en-US" dirty="0">
              <a:highlight>
                <a:srgbClr val="800000"/>
              </a:highlight>
            </a:endParaRPr>
          </a:p>
        </p:txBody>
      </p:sp>
    </p:spTree>
    <p:extLst>
      <p:ext uri="{BB962C8B-B14F-4D97-AF65-F5344CB8AC3E}">
        <p14:creationId xmlns:p14="http://schemas.microsoft.com/office/powerpoint/2010/main" val="10183347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B10E5-D4E8-4523-AA52-C85456DE4550}"/>
              </a:ext>
            </a:extLst>
          </p:cNvPr>
          <p:cNvSpPr>
            <a:spLocks noGrp="1"/>
          </p:cNvSpPr>
          <p:nvPr>
            <p:ph type="title"/>
          </p:nvPr>
        </p:nvSpPr>
        <p:spPr>
          <a:xfrm>
            <a:off x="824377" y="447188"/>
            <a:ext cx="10543244" cy="668526"/>
          </a:xfrm>
        </p:spPr>
        <p:txBody>
          <a:bodyPr/>
          <a:lstStyle/>
          <a:p>
            <a:pPr algn="ctr"/>
            <a:r>
              <a:rPr lang="en-US"/>
              <a:t>Cucumber Framework</a:t>
            </a:r>
            <a:endParaRPr lang="en-US" b="0"/>
          </a:p>
        </p:txBody>
      </p:sp>
      <p:sp>
        <p:nvSpPr>
          <p:cNvPr id="3" name="Content Placeholder 2">
            <a:extLst>
              <a:ext uri="{FF2B5EF4-FFF2-40B4-BE49-F238E27FC236}">
                <a16:creationId xmlns:a16="http://schemas.microsoft.com/office/drawing/2014/main" id="{F848FAB5-B2F0-4B31-93EB-29DD2F6A190C}"/>
              </a:ext>
            </a:extLst>
          </p:cNvPr>
          <p:cNvSpPr>
            <a:spLocks noGrp="1"/>
          </p:cNvSpPr>
          <p:nvPr>
            <p:ph idx="1"/>
          </p:nvPr>
        </p:nvSpPr>
        <p:spPr>
          <a:xfrm>
            <a:off x="818712" y="2222287"/>
            <a:ext cx="10554574" cy="4355378"/>
          </a:xfrm>
        </p:spPr>
        <p:txBody>
          <a:bodyPr>
            <a:normAutofit/>
          </a:bodyPr>
          <a:lstStyle/>
          <a:p>
            <a:pPr marL="0" indent="0">
              <a:buNone/>
            </a:pPr>
            <a:r>
              <a:rPr lang="en-US" b="1"/>
              <a:t>Example:</a:t>
            </a:r>
          </a:p>
          <a:p>
            <a:r>
              <a:rPr lang="en-US"/>
              <a:t>In order to Pay Credit Card Payment</a:t>
            </a:r>
            <a:br>
              <a:rPr lang="en-US" dirty="0"/>
            </a:br>
            <a:r>
              <a:rPr lang="en-US"/>
              <a:t>As a NetBanking sole owner who have credit section access</a:t>
            </a:r>
            <a:br>
              <a:rPr lang="en-US" dirty="0"/>
            </a:br>
            <a:r>
              <a:rPr lang="en-US"/>
              <a:t>I want to Navigate to credit card section, Enter amount and process my Payment</a:t>
            </a:r>
          </a:p>
          <a:p>
            <a:r>
              <a:rPr lang="en-US" b="1"/>
              <a:t>Steps :</a:t>
            </a:r>
          </a:p>
          <a:p>
            <a:pPr marL="0" indent="0">
              <a:buNone/>
            </a:pPr>
            <a:r>
              <a:rPr lang="en-US" b="1"/>
              <a:t>Its time to Decide what Test cases are sufficient to certify Business Scenario working</a:t>
            </a:r>
          </a:p>
          <a:p>
            <a:pPr>
              <a:buAutoNum type="arabicPeriod"/>
            </a:pPr>
            <a:r>
              <a:rPr lang="en-US"/>
              <a:t>Given (what you need to have to perform action), -Prerequists</a:t>
            </a:r>
          </a:p>
          <a:p>
            <a:pPr>
              <a:buAutoNum type="arabicPeriod"/>
            </a:pPr>
            <a:r>
              <a:rPr lang="en-US"/>
              <a:t>When (performs action)- Action</a:t>
            </a:r>
          </a:p>
          <a:p>
            <a:pPr>
              <a:buAutoNum type="arabicPeriod"/>
            </a:pPr>
            <a:r>
              <a:rPr lang="en-US"/>
              <a:t>Then (the desired outcome for the user).- Validation</a:t>
            </a:r>
          </a:p>
        </p:txBody>
      </p:sp>
    </p:spTree>
    <p:extLst>
      <p:ext uri="{BB962C8B-B14F-4D97-AF65-F5344CB8AC3E}">
        <p14:creationId xmlns:p14="http://schemas.microsoft.com/office/powerpoint/2010/main" val="27710731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6B749-D953-4E6F-898B-48CF3FB69CCE}"/>
              </a:ext>
            </a:extLst>
          </p:cNvPr>
          <p:cNvSpPr>
            <a:spLocks noGrp="1"/>
          </p:cNvSpPr>
          <p:nvPr>
            <p:ph type="title"/>
          </p:nvPr>
        </p:nvSpPr>
        <p:spPr/>
        <p:txBody>
          <a:bodyPr/>
          <a:lstStyle/>
          <a:p>
            <a:pPr algn="ctr"/>
            <a:r>
              <a:rPr lang="en-US"/>
              <a:t>Advantages of Cucumber Framework</a:t>
            </a:r>
            <a:endParaRPr lang="en-US" b="0" dirty="0"/>
          </a:p>
        </p:txBody>
      </p:sp>
      <p:sp>
        <p:nvSpPr>
          <p:cNvPr id="3" name="Content Placeholder 2">
            <a:extLst>
              <a:ext uri="{FF2B5EF4-FFF2-40B4-BE49-F238E27FC236}">
                <a16:creationId xmlns:a16="http://schemas.microsoft.com/office/drawing/2014/main" id="{C2413562-84D3-483A-9FE8-5D43B140CF42}"/>
              </a:ext>
            </a:extLst>
          </p:cNvPr>
          <p:cNvSpPr>
            <a:spLocks noGrp="1"/>
          </p:cNvSpPr>
          <p:nvPr>
            <p:ph idx="1"/>
          </p:nvPr>
        </p:nvSpPr>
        <p:spPr>
          <a:xfrm>
            <a:off x="473656" y="2222287"/>
            <a:ext cx="11345327" cy="4484775"/>
          </a:xfrm>
        </p:spPr>
        <p:txBody>
          <a:bodyPr>
            <a:normAutofit/>
          </a:bodyPr>
          <a:lstStyle/>
          <a:p>
            <a:r>
              <a:rPr lang="en-US"/>
              <a:t>This can be used as Standard Template where all QA can stick to one common standards of defining Testcases</a:t>
            </a:r>
          </a:p>
          <a:p>
            <a:endParaRPr lang="en-US"/>
          </a:p>
          <a:p>
            <a:r>
              <a:rPr lang="en-US"/>
              <a:t>Each Scenario reflects a Business Value</a:t>
            </a:r>
          </a:p>
          <a:p>
            <a:endParaRPr lang="en-US"/>
          </a:p>
          <a:p>
            <a:r>
              <a:rPr lang="en-US"/>
              <a:t>We can estimate the Test coverage happened for Each Business outcome by going through Test Cases</a:t>
            </a:r>
          </a:p>
          <a:p>
            <a:endParaRPr lang="en-US"/>
          </a:p>
          <a:p>
            <a:r>
              <a:rPr lang="en-US"/>
              <a:t>We can tag these Annotations to Selenium Automation and execute the Business Testcases</a:t>
            </a:r>
          </a:p>
          <a:p>
            <a:endParaRPr lang="en-US"/>
          </a:p>
          <a:p>
            <a:r>
              <a:rPr lang="en-US"/>
              <a:t>Common Standardised Testcase template for both Manual and Automation testing</a:t>
            </a:r>
          </a:p>
        </p:txBody>
      </p:sp>
    </p:spTree>
    <p:extLst>
      <p:ext uri="{BB962C8B-B14F-4D97-AF65-F5344CB8AC3E}">
        <p14:creationId xmlns:p14="http://schemas.microsoft.com/office/powerpoint/2010/main" val="3794449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442AB-FD81-4DB9-B208-481389335F17}"/>
              </a:ext>
            </a:extLst>
          </p:cNvPr>
          <p:cNvSpPr>
            <a:spLocks noGrp="1"/>
          </p:cNvSpPr>
          <p:nvPr>
            <p:ph type="title"/>
          </p:nvPr>
        </p:nvSpPr>
        <p:spPr/>
        <p:txBody>
          <a:bodyPr/>
          <a:lstStyle/>
          <a:p>
            <a:pPr algn="ctr"/>
            <a:r>
              <a:rPr lang="en-US" dirty="0">
                <a:hlinkClick r:id="rId2"/>
              </a:rPr>
              <a:t>Gherkin</a:t>
            </a:r>
            <a:r>
              <a:rPr lang="en-US"/>
              <a:t> - Intro</a:t>
            </a:r>
          </a:p>
        </p:txBody>
      </p:sp>
      <p:sp>
        <p:nvSpPr>
          <p:cNvPr id="3" name="Content Placeholder 2">
            <a:extLst>
              <a:ext uri="{FF2B5EF4-FFF2-40B4-BE49-F238E27FC236}">
                <a16:creationId xmlns:a16="http://schemas.microsoft.com/office/drawing/2014/main" id="{6305AD66-F94E-49EB-9211-4AF95CFF7085}"/>
              </a:ext>
            </a:extLst>
          </p:cNvPr>
          <p:cNvSpPr>
            <a:spLocks noGrp="1"/>
          </p:cNvSpPr>
          <p:nvPr>
            <p:ph idx="1"/>
          </p:nvPr>
        </p:nvSpPr>
        <p:spPr/>
        <p:txBody>
          <a:bodyPr>
            <a:normAutofit lnSpcReduction="10000"/>
          </a:bodyPr>
          <a:lstStyle/>
          <a:p>
            <a:r>
              <a:rPr lang="en-US"/>
              <a:t>Gherkin is the format for cucumber specifications. </a:t>
            </a:r>
          </a:p>
          <a:p>
            <a:r>
              <a:rPr lang="en-US"/>
              <a:t>It is a domain specific language which helps you to describe business behavior without the need to go into detail of implementation.</a:t>
            </a:r>
          </a:p>
          <a:p>
            <a:r>
              <a:rPr lang="en-US"/>
              <a:t>This text acts as documentation and skeleton of your automated tests.</a:t>
            </a:r>
            <a:br>
              <a:rPr lang="en-US" dirty="0"/>
            </a:br>
            <a:endParaRPr lang="en-US" dirty="0"/>
          </a:p>
          <a:p>
            <a:pPr marL="0" indent="0">
              <a:buNone/>
            </a:pPr>
            <a:r>
              <a:rPr lang="en-US" b="1"/>
              <a:t>Gherkin Syntax: </a:t>
            </a:r>
            <a:endParaRPr lang="en-US" b="1">
              <a:ea typeface="+mn-lt"/>
              <a:cs typeface="+mn-lt"/>
            </a:endParaRPr>
          </a:p>
          <a:p>
            <a:r>
              <a:rPr lang="en-US" i="1" dirty="0"/>
              <a:t>Feature: Title of the Scenario
</a:t>
            </a:r>
            <a:r>
              <a:rPr lang="en-US" i="1"/>
              <a:t>Given [Preconditions or Initial Context]</a:t>
            </a:r>
            <a:r>
              <a:rPr lang="en-US" i="1" dirty="0"/>
              <a:t>
</a:t>
            </a:r>
            <a:r>
              <a:rPr lang="en-US" i="1"/>
              <a:t>When [Event or Trigger]</a:t>
            </a:r>
            <a:r>
              <a:rPr lang="en-US" i="1" dirty="0"/>
              <a:t>
</a:t>
            </a:r>
            <a:r>
              <a:rPr lang="en-US" i="1"/>
              <a:t>Then [Expected output]</a:t>
            </a:r>
            <a:endParaRPr lang="en-US" b="1" i="1"/>
          </a:p>
          <a:p>
            <a:endParaRPr lang="en-US" dirty="0"/>
          </a:p>
        </p:txBody>
      </p:sp>
      <p:pic>
        <p:nvPicPr>
          <p:cNvPr id="4" name="Picture 4" descr="A picture containing device&#10;&#10;Description generated with high confidence">
            <a:extLst>
              <a:ext uri="{FF2B5EF4-FFF2-40B4-BE49-F238E27FC236}">
                <a16:creationId xmlns:a16="http://schemas.microsoft.com/office/drawing/2014/main" id="{A3D1DF6B-3E07-45C7-A00A-8FB9316749B9}"/>
              </a:ext>
            </a:extLst>
          </p:cNvPr>
          <p:cNvPicPr>
            <a:picLocks noChangeAspect="1"/>
          </p:cNvPicPr>
          <p:nvPr/>
        </p:nvPicPr>
        <p:blipFill>
          <a:blip r:embed="rId3"/>
          <a:stretch>
            <a:fillRect/>
          </a:stretch>
        </p:blipFill>
        <p:spPr>
          <a:xfrm>
            <a:off x="6205268" y="3964346"/>
            <a:ext cx="5877463" cy="212108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67312399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11114F18-D12D-43C6-895F-5BA92C290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3" name="Group 12">
            <a:extLst>
              <a:ext uri="{FF2B5EF4-FFF2-40B4-BE49-F238E27FC236}">
                <a16:creationId xmlns:a16="http://schemas.microsoft.com/office/drawing/2014/main" id="{DE2DD4A6-DC96-421E-9E1C-7CD0D26814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4" name="Freeform 9">
              <a:extLst>
                <a:ext uri="{FF2B5EF4-FFF2-40B4-BE49-F238E27FC236}">
                  <a16:creationId xmlns:a16="http://schemas.microsoft.com/office/drawing/2014/main" id="{5E6BB74D-E85C-4CCB-90CE-024600640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52808592-600C-4349-9F27-EC36C0BA4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B5E00D3B-1E29-4E11-BCD3-8E3A56F4B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A108DF6-D939-43E6-ACD6-BF59F7A404D4}"/>
              </a:ext>
            </a:extLst>
          </p:cNvPr>
          <p:cNvSpPr>
            <a:spLocks noGrp="1"/>
          </p:cNvSpPr>
          <p:nvPr>
            <p:ph type="title"/>
          </p:nvPr>
        </p:nvSpPr>
        <p:spPr>
          <a:xfrm>
            <a:off x="810001" y="5809571"/>
            <a:ext cx="10572000" cy="779529"/>
          </a:xfrm>
        </p:spPr>
        <p:txBody>
          <a:bodyPr vert="horz" lIns="91440" tIns="45720" rIns="91440" bIns="45720" rtlCol="0" anchor="b">
            <a:normAutofit/>
          </a:bodyPr>
          <a:lstStyle/>
          <a:p>
            <a:pPr algn="ctr"/>
            <a:r>
              <a:rPr lang="en-US"/>
              <a:t>Why Gherkin ?</a:t>
            </a:r>
          </a:p>
        </p:txBody>
      </p:sp>
      <p:pic>
        <p:nvPicPr>
          <p:cNvPr id="6" name="Picture 6" descr="A screenshot of a person&#10;&#10;Description generated with very high confidence">
            <a:extLst>
              <a:ext uri="{FF2B5EF4-FFF2-40B4-BE49-F238E27FC236}">
                <a16:creationId xmlns:a16="http://schemas.microsoft.com/office/drawing/2014/main" id="{856D4B48-C928-423F-8E72-F2CD065EA3E3}"/>
              </a:ext>
            </a:extLst>
          </p:cNvPr>
          <p:cNvPicPr>
            <a:picLocks noChangeAspect="1"/>
          </p:cNvPicPr>
          <p:nvPr/>
        </p:nvPicPr>
        <p:blipFill>
          <a:blip r:embed="rId2"/>
          <a:stretch>
            <a:fillRect/>
          </a:stretch>
        </p:blipFill>
        <p:spPr>
          <a:xfrm>
            <a:off x="6170742" y="64499"/>
            <a:ext cx="5937084" cy="4308199"/>
          </a:xfrm>
          <a:prstGeom prst="roundRect">
            <a:avLst>
              <a:gd name="adj" fmla="val 3876"/>
            </a:avLst>
          </a:prstGeom>
          <a:ln>
            <a:solidFill>
              <a:schemeClr val="accent1"/>
            </a:solidFill>
          </a:ln>
          <a:effectLst/>
        </p:spPr>
      </p:pic>
      <p:pic>
        <p:nvPicPr>
          <p:cNvPr id="4" name="Picture 4" descr="A group of people looking at a sign&#10;&#10;Description generated with very high confidence">
            <a:extLst>
              <a:ext uri="{FF2B5EF4-FFF2-40B4-BE49-F238E27FC236}">
                <a16:creationId xmlns:a16="http://schemas.microsoft.com/office/drawing/2014/main" id="{FD7280CB-7B25-4E70-AAD1-FFEF4031D6AC}"/>
              </a:ext>
            </a:extLst>
          </p:cNvPr>
          <p:cNvPicPr>
            <a:picLocks noGrp="1" noChangeAspect="1"/>
          </p:cNvPicPr>
          <p:nvPr>
            <p:ph idx="1"/>
          </p:nvPr>
        </p:nvPicPr>
        <p:blipFill>
          <a:blip r:embed="rId3"/>
          <a:stretch>
            <a:fillRect/>
          </a:stretch>
        </p:blipFill>
        <p:spPr>
          <a:xfrm>
            <a:off x="194570" y="132971"/>
            <a:ext cx="5922708" cy="4300651"/>
          </a:xfrm>
          <a:prstGeom prst="roundRect">
            <a:avLst>
              <a:gd name="adj" fmla="val 3876"/>
            </a:avLst>
          </a:prstGeom>
          <a:ln>
            <a:solidFill>
              <a:schemeClr val="accent1"/>
            </a:solidFill>
          </a:ln>
          <a:effectLst/>
        </p:spPr>
      </p:pic>
      <p:sp>
        <p:nvSpPr>
          <p:cNvPr id="8" name="Arrow: Left-Right 7">
            <a:extLst>
              <a:ext uri="{FF2B5EF4-FFF2-40B4-BE49-F238E27FC236}">
                <a16:creationId xmlns:a16="http://schemas.microsoft.com/office/drawing/2014/main" id="{7E1FA706-00B8-4095-B655-C7D6F0A163B1}"/>
              </a:ext>
            </a:extLst>
          </p:cNvPr>
          <p:cNvSpPr/>
          <p:nvPr/>
        </p:nvSpPr>
        <p:spPr>
          <a:xfrm>
            <a:off x="3086906" y="4761004"/>
            <a:ext cx="6449509" cy="85844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&lt;</a:t>
            </a:r>
            <a:r>
              <a:rPr lang="en-US" b="1"/>
              <a:t>Before Gherkin After&gt;</a:t>
            </a:r>
            <a:endParaRPr lang="en-US"/>
          </a:p>
        </p:txBody>
      </p:sp>
    </p:spTree>
    <p:extLst>
      <p:ext uri="{BB962C8B-B14F-4D97-AF65-F5344CB8AC3E}">
        <p14:creationId xmlns:p14="http://schemas.microsoft.com/office/powerpoint/2010/main" val="112843354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8E3E-545C-442D-A672-FC1784BC7800}"/>
              </a:ext>
            </a:extLst>
          </p:cNvPr>
          <p:cNvSpPr>
            <a:spLocks noGrp="1"/>
          </p:cNvSpPr>
          <p:nvPr>
            <p:ph type="title"/>
          </p:nvPr>
        </p:nvSpPr>
        <p:spPr/>
        <p:txBody>
          <a:bodyPr/>
          <a:lstStyle/>
          <a:p>
            <a:pPr algn="ctr"/>
            <a:r>
              <a:rPr lang="en-US" sz="3600" dirty="0"/>
              <a:t>Automation Code – Cucumber Framework</a:t>
            </a:r>
            <a:endParaRPr lang="en-US"/>
          </a:p>
        </p:txBody>
      </p:sp>
      <p:sp>
        <p:nvSpPr>
          <p:cNvPr id="3" name="Content Placeholder 2">
            <a:extLst>
              <a:ext uri="{FF2B5EF4-FFF2-40B4-BE49-F238E27FC236}">
                <a16:creationId xmlns:a16="http://schemas.microsoft.com/office/drawing/2014/main" id="{88A5345E-46F9-4B45-B75F-9029790C3DAA}"/>
              </a:ext>
            </a:extLst>
          </p:cNvPr>
          <p:cNvSpPr>
            <a:spLocks noGrp="1"/>
          </p:cNvSpPr>
          <p:nvPr>
            <p:ph idx="1"/>
          </p:nvPr>
        </p:nvSpPr>
        <p:spPr/>
        <p:txBody>
          <a:bodyPr/>
          <a:lstStyle/>
          <a:p>
            <a:r>
              <a:rPr lang="en-US" b="1" dirty="0"/>
              <a:t>Steps:</a:t>
            </a:r>
          </a:p>
          <a:p>
            <a:pPr marL="0" indent="0">
              <a:buNone/>
            </a:pPr>
            <a:r>
              <a:rPr lang="en-US" b="1" dirty="0"/>
              <a:t>Create Feature file with extension .feature where business analyst or QA team write the test case in semi-formal language.</a:t>
            </a:r>
          </a:p>
          <a:p>
            <a:pPr marL="0" indent="0">
              <a:buNone/>
            </a:pPr>
            <a:r>
              <a:rPr lang="en-US" dirty="0"/>
              <a:t>Feature:</a:t>
            </a:r>
            <a:br>
              <a:rPr lang="en-US" dirty="0"/>
            </a:br>
            <a:r>
              <a:rPr lang="en-US" dirty="0"/>
              <a:t>Scenario:</a:t>
            </a:r>
            <a:br>
              <a:rPr lang="en-US" dirty="0"/>
            </a:br>
            <a:r>
              <a:rPr lang="en-US" dirty="0"/>
              <a:t>Given</a:t>
            </a:r>
            <a:br>
              <a:rPr lang="en-US" dirty="0"/>
            </a:br>
            <a:r>
              <a:rPr lang="en-US" dirty="0"/>
              <a:t>When</a:t>
            </a:r>
            <a:br>
              <a:rPr lang="en-US" dirty="0"/>
            </a:br>
            <a:r>
              <a:rPr lang="en-US" dirty="0"/>
              <a:t>Then</a:t>
            </a:r>
          </a:p>
        </p:txBody>
      </p:sp>
      <p:pic>
        <p:nvPicPr>
          <p:cNvPr id="4" name="Picture 4" descr="A screenshot of a cell phone&#10;&#10;Description generated with very high confidence">
            <a:extLst>
              <a:ext uri="{FF2B5EF4-FFF2-40B4-BE49-F238E27FC236}">
                <a16:creationId xmlns:a16="http://schemas.microsoft.com/office/drawing/2014/main" id="{5DB0D75A-6984-4C02-8764-0471BAA9B098}"/>
              </a:ext>
            </a:extLst>
          </p:cNvPr>
          <p:cNvPicPr>
            <a:picLocks noChangeAspect="1"/>
          </p:cNvPicPr>
          <p:nvPr/>
        </p:nvPicPr>
        <p:blipFill>
          <a:blip r:embed="rId2"/>
          <a:stretch>
            <a:fillRect/>
          </a:stretch>
        </p:blipFill>
        <p:spPr>
          <a:xfrm>
            <a:off x="3099758" y="3903087"/>
            <a:ext cx="8566030" cy="24592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Explosion: 8 Points 5">
            <a:extLst>
              <a:ext uri="{FF2B5EF4-FFF2-40B4-BE49-F238E27FC236}">
                <a16:creationId xmlns:a16="http://schemas.microsoft.com/office/drawing/2014/main" id="{E862F459-1DE9-47A5-B4EA-B1B4A46F18CF}"/>
              </a:ext>
            </a:extLst>
          </p:cNvPr>
          <p:cNvSpPr/>
          <p:nvPr/>
        </p:nvSpPr>
        <p:spPr>
          <a:xfrm>
            <a:off x="7292197" y="5078084"/>
            <a:ext cx="6234022" cy="2323380"/>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Convert feature file into java code by "</a:t>
            </a:r>
            <a:r>
              <a:rPr lang="en-US" b="1" dirty="0" err="1"/>
              <a:t>tidyGherkin</a:t>
            </a:r>
            <a:r>
              <a:rPr lang="en-US" b="1" dirty="0"/>
              <a:t>" app/get from console</a:t>
            </a:r>
            <a:endParaRPr lang="en-US" dirty="0"/>
          </a:p>
        </p:txBody>
      </p:sp>
    </p:spTree>
    <p:extLst>
      <p:ext uri="{BB962C8B-B14F-4D97-AF65-F5344CB8AC3E}">
        <p14:creationId xmlns:p14="http://schemas.microsoft.com/office/powerpoint/2010/main" val="9426120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8F42931-52EA-4C5A-8E50-867E43E404DA}"/>
              </a:ext>
            </a:extLst>
          </p:cNvPr>
          <p:cNvSpPr>
            <a:spLocks noGrp="1"/>
          </p:cNvSpPr>
          <p:nvPr>
            <p:ph type="title"/>
          </p:nvPr>
        </p:nvSpPr>
        <p:spPr>
          <a:xfrm>
            <a:off x="810002" y="639097"/>
            <a:ext cx="4961534" cy="3781101"/>
          </a:xfrm>
        </p:spPr>
        <p:txBody>
          <a:bodyPr vert="horz" lIns="91440" tIns="45720" rIns="91440" bIns="45720" rtlCol="0" anchor="b">
            <a:normAutofit/>
          </a:bodyPr>
          <a:lstStyle/>
          <a:p>
            <a:r>
              <a:rPr lang="en-US" sz="5400"/>
              <a:t>Automation Code – Cucumber Framework</a:t>
            </a:r>
          </a:p>
        </p:txBody>
      </p:sp>
      <p:sp>
        <p:nvSpPr>
          <p:cNvPr id="3" name="Content Placeholder 2">
            <a:extLst>
              <a:ext uri="{FF2B5EF4-FFF2-40B4-BE49-F238E27FC236}">
                <a16:creationId xmlns:a16="http://schemas.microsoft.com/office/drawing/2014/main" id="{6DE5B44E-917B-42B3-836E-73F55491033E}"/>
              </a:ext>
            </a:extLst>
          </p:cNvPr>
          <p:cNvSpPr>
            <a:spLocks noGrp="1"/>
          </p:cNvSpPr>
          <p:nvPr>
            <p:ph idx="1"/>
          </p:nvPr>
        </p:nvSpPr>
        <p:spPr>
          <a:xfrm>
            <a:off x="810001" y="5280847"/>
            <a:ext cx="4961535" cy="785656"/>
          </a:xfrm>
        </p:spPr>
        <p:txBody>
          <a:bodyPr vert="horz" lIns="91440" tIns="45720" rIns="91440" bIns="45720" rtlCol="0" anchor="t">
            <a:normAutofit/>
          </a:bodyPr>
          <a:lstStyle/>
          <a:p>
            <a:pPr marL="0" indent="0">
              <a:lnSpc>
                <a:spcPct val="90000"/>
              </a:lnSpc>
              <a:buNone/>
            </a:pPr>
            <a:r>
              <a:rPr lang="en-US" sz="1500" b="1"/>
              <a:t>Update pom.xml </a:t>
            </a:r>
            <a:r>
              <a:rPr lang="en-US" sz="1500"/>
              <a:t>file with cucumber required jars/dependencies - cucumber-java &amp; cucumber-Junit.</a:t>
            </a:r>
          </a:p>
        </p:txBody>
      </p:sp>
      <p:pic>
        <p:nvPicPr>
          <p:cNvPr id="4" name="Picture 4" descr="A screenshot of a cell phone&#10;&#10;Description generated with very high confidence">
            <a:extLst>
              <a:ext uri="{FF2B5EF4-FFF2-40B4-BE49-F238E27FC236}">
                <a16:creationId xmlns:a16="http://schemas.microsoft.com/office/drawing/2014/main" id="{6976A743-BFAC-4F93-BFCB-7D9975EB1822}"/>
              </a:ext>
            </a:extLst>
          </p:cNvPr>
          <p:cNvPicPr>
            <a:picLocks noChangeAspect="1"/>
          </p:cNvPicPr>
          <p:nvPr/>
        </p:nvPicPr>
        <p:blipFill rotWithShape="1">
          <a:blip r:embed="rId2"/>
          <a:srcRect t="294" b="4004"/>
          <a:stretch/>
        </p:blipFill>
        <p:spPr>
          <a:xfrm>
            <a:off x="6230312" y="10"/>
            <a:ext cx="6091084" cy="6857990"/>
          </a:xfrm>
          <a:prstGeom prst="rect">
            <a:avLst/>
          </a:prstGeom>
        </p:spPr>
      </p:pic>
      <p:sp>
        <p:nvSpPr>
          <p:cNvPr id="6" name="Rectangle 5">
            <a:extLst>
              <a:ext uri="{FF2B5EF4-FFF2-40B4-BE49-F238E27FC236}">
                <a16:creationId xmlns:a16="http://schemas.microsoft.com/office/drawing/2014/main" id="{C946B763-67F8-40BF-B23B-5869FB5E9554}"/>
              </a:ext>
            </a:extLst>
          </p:cNvPr>
          <p:cNvSpPr/>
          <p:nvPr/>
        </p:nvSpPr>
        <p:spPr>
          <a:xfrm>
            <a:off x="7047781" y="3755366"/>
            <a:ext cx="4853796" cy="1805796"/>
          </a:xfrm>
          <a:prstGeom prst="rect">
            <a:avLst/>
          </a:prstGeom>
          <a:noFill/>
          <a:ln w="57150">
            <a:solidFill>
              <a:srgbClr val="C0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36457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231A9-0273-4948-9DF2-6CAE1E3A532E}"/>
              </a:ext>
            </a:extLst>
          </p:cNvPr>
          <p:cNvSpPr>
            <a:spLocks noGrp="1"/>
          </p:cNvSpPr>
          <p:nvPr>
            <p:ph type="title"/>
          </p:nvPr>
        </p:nvSpPr>
        <p:spPr>
          <a:xfrm>
            <a:off x="451514" y="5151992"/>
            <a:ext cx="10930487" cy="673446"/>
          </a:xfrm>
          <a:effectLst/>
        </p:spPr>
        <p:txBody>
          <a:bodyPr vert="horz" lIns="91440" tIns="45720" rIns="91440" bIns="45720" rtlCol="0" anchor="b">
            <a:normAutofit/>
          </a:bodyPr>
          <a:lstStyle/>
          <a:p>
            <a:r>
              <a:rPr lang="en-US" sz="3200">
                <a:solidFill>
                  <a:srgbClr val="000000"/>
                </a:solidFill>
              </a:rPr>
              <a:t>Locator Techniques &amp; Tools – linkTextLocator</a:t>
            </a:r>
          </a:p>
        </p:txBody>
      </p:sp>
      <p:pic>
        <p:nvPicPr>
          <p:cNvPr id="4" name="Picture 4" descr="A screenshot of a social media post&#10;&#10;Description generated with very high confidence">
            <a:extLst>
              <a:ext uri="{FF2B5EF4-FFF2-40B4-BE49-F238E27FC236}">
                <a16:creationId xmlns:a16="http://schemas.microsoft.com/office/drawing/2014/main" id="{1D4832A3-8AAE-42A6-BCF8-289DA0A57915}"/>
              </a:ext>
            </a:extLst>
          </p:cNvPr>
          <p:cNvPicPr>
            <a:picLocks noGrp="1" noChangeAspect="1"/>
          </p:cNvPicPr>
          <p:nvPr>
            <p:ph idx="1"/>
          </p:nvPr>
        </p:nvPicPr>
        <p:blipFill>
          <a:blip r:embed="rId2"/>
          <a:stretch>
            <a:fillRect/>
          </a:stretch>
        </p:blipFill>
        <p:spPr>
          <a:xfrm>
            <a:off x="5816" y="1977"/>
            <a:ext cx="12103409" cy="4793539"/>
          </a:xfrm>
          <a:prstGeom prst="roundRect">
            <a:avLst>
              <a:gd name="adj" fmla="val 3876"/>
            </a:avLst>
          </a:prstGeom>
          <a:ln>
            <a:solidFill>
              <a:schemeClr val="accent1"/>
            </a:solidFill>
          </a:ln>
          <a:effectLst/>
        </p:spPr>
      </p:pic>
      <p:sp>
        <p:nvSpPr>
          <p:cNvPr id="6" name="Oval 5">
            <a:extLst>
              <a:ext uri="{FF2B5EF4-FFF2-40B4-BE49-F238E27FC236}">
                <a16:creationId xmlns:a16="http://schemas.microsoft.com/office/drawing/2014/main" id="{096AC3EE-167D-4216-B5E4-B02B19DD1F81}"/>
              </a:ext>
            </a:extLst>
          </p:cNvPr>
          <p:cNvSpPr/>
          <p:nvPr/>
        </p:nvSpPr>
        <p:spPr>
          <a:xfrm>
            <a:off x="6731478" y="3927893"/>
            <a:ext cx="1173193" cy="583721"/>
          </a:xfrm>
          <a:prstGeom prst="ellipse">
            <a:avLst/>
          </a:prstGeom>
          <a:noFill/>
          <a:ln w="57150">
            <a:solidFill>
              <a:schemeClr val="accent6"/>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rgbClr val="000000"/>
              </a:solidFill>
            </a:endParaRPr>
          </a:p>
        </p:txBody>
      </p:sp>
      <p:sp>
        <p:nvSpPr>
          <p:cNvPr id="8" name="TextBox 7">
            <a:extLst>
              <a:ext uri="{FF2B5EF4-FFF2-40B4-BE49-F238E27FC236}">
                <a16:creationId xmlns:a16="http://schemas.microsoft.com/office/drawing/2014/main" id="{ECE7154A-C2B3-4B85-8C3F-9FB2B69CFA7D}"/>
              </a:ext>
            </a:extLst>
          </p:cNvPr>
          <p:cNvSpPr txBox="1"/>
          <p:nvPr/>
        </p:nvSpPr>
        <p:spPr>
          <a:xfrm>
            <a:off x="195532" y="6011173"/>
            <a:ext cx="12016595"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en-US">
                <a:solidFill>
                  <a:srgbClr val="000000"/>
                </a:solidFill>
              </a:rPr>
              <a:t>Inspect the "Forgot Account" in the inspector we can see a link only there is an anchor tag &lt;a no id, name or classname. In this case we use linkText to capture or test that element.</a:t>
            </a:r>
          </a:p>
        </p:txBody>
      </p:sp>
    </p:spTree>
    <p:extLst>
      <p:ext uri="{BB962C8B-B14F-4D97-AF65-F5344CB8AC3E}">
        <p14:creationId xmlns:p14="http://schemas.microsoft.com/office/powerpoint/2010/main" val="540776860"/>
      </p:ext>
    </p:extLst>
  </p:cSld>
  <p:clrMapOvr>
    <a:overrideClrMapping bg1="lt1" tx1="dk1" bg2="lt2" tx2="dk2" accent1="accent1" accent2="accent2" accent3="accent3" accent4="accent4" accent5="accent5" accent6="accent6" hlink="hlink" folHlink="folHlink"/>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F42931-52EA-4C5A-8E50-867E43E404DA}"/>
              </a:ext>
            </a:extLst>
          </p:cNvPr>
          <p:cNvSpPr>
            <a:spLocks noGrp="1"/>
          </p:cNvSpPr>
          <p:nvPr>
            <p:ph type="title"/>
          </p:nvPr>
        </p:nvSpPr>
        <p:spPr>
          <a:xfrm>
            <a:off x="451514" y="457201"/>
            <a:ext cx="3575737" cy="1332688"/>
          </a:xfrm>
        </p:spPr>
        <p:txBody>
          <a:bodyPr anchor="b">
            <a:normAutofit/>
          </a:bodyPr>
          <a:lstStyle/>
          <a:p>
            <a:pPr algn="ctr">
              <a:lnSpc>
                <a:spcPct val="90000"/>
              </a:lnSpc>
            </a:pPr>
            <a:r>
              <a:rPr lang="en-US" sz="3000">
                <a:solidFill>
                  <a:srgbClr val="FFFFFF"/>
                </a:solidFill>
              </a:rPr>
              <a:t>Automation Code – Cucumber Framework</a:t>
            </a:r>
          </a:p>
        </p:txBody>
      </p:sp>
      <p:sp>
        <p:nvSpPr>
          <p:cNvPr id="3" name="Content Placeholder 2">
            <a:extLst>
              <a:ext uri="{FF2B5EF4-FFF2-40B4-BE49-F238E27FC236}">
                <a16:creationId xmlns:a16="http://schemas.microsoft.com/office/drawing/2014/main" id="{6DE5B44E-917B-42B3-836E-73F55491033E}"/>
              </a:ext>
            </a:extLst>
          </p:cNvPr>
          <p:cNvSpPr>
            <a:spLocks noGrp="1"/>
          </p:cNvSpPr>
          <p:nvPr>
            <p:ph idx="1"/>
          </p:nvPr>
        </p:nvSpPr>
        <p:spPr>
          <a:xfrm>
            <a:off x="451514" y="2046514"/>
            <a:ext cx="3575737" cy="3994848"/>
          </a:xfrm>
        </p:spPr>
        <p:txBody>
          <a:bodyPr>
            <a:normAutofit/>
          </a:bodyPr>
          <a:lstStyle/>
          <a:p>
            <a:r>
              <a:rPr lang="en-US" sz="1600" dirty="0">
                <a:solidFill>
                  <a:srgbClr val="FFFFFF"/>
                </a:solidFill>
              </a:rPr>
              <a:t>Write the </a:t>
            </a:r>
            <a:r>
              <a:rPr lang="en-US" sz="1600" b="1" dirty="0">
                <a:solidFill>
                  <a:srgbClr val="FFFFFF"/>
                </a:solidFill>
              </a:rPr>
              <a:t>step defination -</a:t>
            </a:r>
            <a:r>
              <a:rPr lang="en-US" sz="1600" dirty="0">
                <a:solidFill>
                  <a:srgbClr val="FFFFFF"/>
                </a:solidFill>
              </a:rPr>
              <a:t> automate code in Gherkins format (Given-When-Then).</a:t>
            </a:r>
          </a:p>
          <a:p>
            <a:pPr>
              <a:buAutoNum type="arabicPeriod"/>
            </a:pPr>
            <a:r>
              <a:rPr lang="en-US" sz="1600" b="1" dirty="0">
                <a:solidFill>
                  <a:srgbClr val="FFFFFF"/>
                </a:solidFill>
              </a:rPr>
              <a:t>@Given – </a:t>
            </a:r>
            <a:r>
              <a:rPr lang="en-US" sz="1600" dirty="0">
                <a:solidFill>
                  <a:srgbClr val="FFFFFF"/>
                </a:solidFill>
              </a:rPr>
              <a:t>In this section define all the things which involve with action(@When) and validate(@Then).</a:t>
            </a:r>
          </a:p>
          <a:p>
            <a:pPr>
              <a:buAutoNum type="arabicPeriod"/>
            </a:pPr>
            <a:r>
              <a:rPr lang="en-US" sz="1600" b="1" dirty="0">
                <a:solidFill>
                  <a:srgbClr val="FFFFFF"/>
                </a:solidFill>
              </a:rPr>
              <a:t>@When- </a:t>
            </a:r>
            <a:r>
              <a:rPr lang="en-US" sz="1600" dirty="0">
                <a:solidFill>
                  <a:srgbClr val="FFFFFF"/>
                </a:solidFill>
              </a:rPr>
              <a:t>Define all the actions like inspect the element and hit.</a:t>
            </a:r>
          </a:p>
          <a:p>
            <a:pPr>
              <a:buAutoNum type="arabicPeriod"/>
            </a:pPr>
            <a:r>
              <a:rPr lang="en-US" sz="1600" b="1" dirty="0">
                <a:solidFill>
                  <a:srgbClr val="FFFFFF"/>
                </a:solidFill>
              </a:rPr>
              <a:t>@Then -</a:t>
            </a:r>
            <a:r>
              <a:rPr lang="en-US" sz="1600" dirty="0">
                <a:solidFill>
                  <a:srgbClr val="FFFFFF"/>
                </a:solidFill>
              </a:rPr>
              <a:t> In this section perform the validation through assertions.</a:t>
            </a:r>
          </a:p>
        </p:txBody>
      </p:sp>
      <p:pic>
        <p:nvPicPr>
          <p:cNvPr id="4" name="Picture 4" descr="A screenshot of a cell phone&#10;&#10;Description generated with very high confidence">
            <a:extLst>
              <a:ext uri="{FF2B5EF4-FFF2-40B4-BE49-F238E27FC236}">
                <a16:creationId xmlns:a16="http://schemas.microsoft.com/office/drawing/2014/main" id="{D830DE60-DABB-4C18-BC8E-ABB20A663C82}"/>
              </a:ext>
            </a:extLst>
          </p:cNvPr>
          <p:cNvPicPr>
            <a:picLocks noChangeAspect="1"/>
          </p:cNvPicPr>
          <p:nvPr/>
        </p:nvPicPr>
        <p:blipFill>
          <a:blip r:embed="rId2"/>
          <a:stretch>
            <a:fillRect/>
          </a:stretch>
        </p:blipFill>
        <p:spPr>
          <a:xfrm>
            <a:off x="4732544" y="183392"/>
            <a:ext cx="7263594" cy="653762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4205424245"/>
      </p:ext>
    </p:extLst>
  </p:cSld>
  <p:clrMapOvr>
    <a:overrideClrMapping bg1="lt1" tx1="dk1" bg2="lt2" tx2="dk2" accent1="accent1" accent2="accent2" accent3="accent3" accent4="accent4" accent5="accent5" accent6="accent6" hlink="hlink" folHlink="folHlink"/>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F42931-52EA-4C5A-8E50-867E43E404DA}"/>
              </a:ext>
            </a:extLst>
          </p:cNvPr>
          <p:cNvSpPr>
            <a:spLocks noGrp="1"/>
          </p:cNvSpPr>
          <p:nvPr>
            <p:ph type="title"/>
          </p:nvPr>
        </p:nvSpPr>
        <p:spPr>
          <a:xfrm>
            <a:off x="451514" y="457201"/>
            <a:ext cx="3575737" cy="1332688"/>
          </a:xfrm>
        </p:spPr>
        <p:txBody>
          <a:bodyPr anchor="b">
            <a:normAutofit/>
          </a:bodyPr>
          <a:lstStyle/>
          <a:p>
            <a:pPr algn="ctr">
              <a:lnSpc>
                <a:spcPct val="90000"/>
              </a:lnSpc>
            </a:pPr>
            <a:r>
              <a:rPr lang="en-US" sz="3000">
                <a:solidFill>
                  <a:srgbClr val="FFFFFF"/>
                </a:solidFill>
              </a:rPr>
              <a:t>Automation Code – Cucumber Framework</a:t>
            </a:r>
          </a:p>
        </p:txBody>
      </p:sp>
      <p:sp>
        <p:nvSpPr>
          <p:cNvPr id="3" name="Content Placeholder 2">
            <a:extLst>
              <a:ext uri="{FF2B5EF4-FFF2-40B4-BE49-F238E27FC236}">
                <a16:creationId xmlns:a16="http://schemas.microsoft.com/office/drawing/2014/main" id="{6DE5B44E-917B-42B3-836E-73F55491033E}"/>
              </a:ext>
            </a:extLst>
          </p:cNvPr>
          <p:cNvSpPr>
            <a:spLocks noGrp="1"/>
          </p:cNvSpPr>
          <p:nvPr>
            <p:ph idx="1"/>
          </p:nvPr>
        </p:nvSpPr>
        <p:spPr>
          <a:xfrm>
            <a:off x="451514" y="2046514"/>
            <a:ext cx="3575737" cy="3994848"/>
          </a:xfrm>
        </p:spPr>
        <p:txBody>
          <a:bodyPr>
            <a:normAutofit/>
          </a:bodyPr>
          <a:lstStyle/>
          <a:p>
            <a:r>
              <a:rPr lang="en-US" sz="1600" dirty="0">
                <a:solidFill>
                  <a:srgbClr val="FFFFFF"/>
                </a:solidFill>
              </a:rPr>
              <a:t>Final step is set up the </a:t>
            </a:r>
            <a:r>
              <a:rPr lang="en-US" sz="1600" b="1" dirty="0" err="1">
                <a:solidFill>
                  <a:srgbClr val="FFFFFF"/>
                </a:solidFill>
              </a:rPr>
              <a:t>TestRunner</a:t>
            </a:r>
            <a:r>
              <a:rPr lang="en-US" sz="1600" b="1" dirty="0">
                <a:solidFill>
                  <a:srgbClr val="FFFFFF"/>
                </a:solidFill>
              </a:rPr>
              <a:t> </a:t>
            </a:r>
            <a:r>
              <a:rPr lang="en-US" sz="1600" dirty="0">
                <a:solidFill>
                  <a:srgbClr val="FFFFFF"/>
                </a:solidFill>
              </a:rPr>
              <a:t> with the annotation </a:t>
            </a:r>
            <a:r>
              <a:rPr lang="en-US" sz="1600" b="1" dirty="0">
                <a:highlight>
                  <a:srgbClr val="FFFF00"/>
                </a:highlight>
              </a:rPr>
              <a:t>@</a:t>
            </a:r>
            <a:r>
              <a:rPr lang="en-US" sz="1600" b="1" dirty="0" err="1">
                <a:highlight>
                  <a:srgbClr val="FFFF00"/>
                </a:highlight>
              </a:rPr>
              <a:t>RunWith</a:t>
            </a:r>
            <a:r>
              <a:rPr lang="en-US" sz="1600" b="1" dirty="0">
                <a:highlight>
                  <a:srgbClr val="FFFF00"/>
                </a:highlight>
              </a:rPr>
              <a:t>(</a:t>
            </a:r>
            <a:r>
              <a:rPr lang="en-US" sz="1600" b="1" dirty="0" err="1">
                <a:highlight>
                  <a:srgbClr val="FFFF00"/>
                </a:highlight>
              </a:rPr>
              <a:t>Cucumber.class</a:t>
            </a:r>
            <a:r>
              <a:rPr lang="en-US" sz="1600" b="1" dirty="0">
                <a:highlight>
                  <a:srgbClr val="FFFF00"/>
                </a:highlight>
              </a:rPr>
              <a:t>).</a:t>
            </a:r>
          </a:p>
          <a:p>
            <a:r>
              <a:rPr lang="en-US" sz="1600" b="1" dirty="0" err="1">
                <a:solidFill>
                  <a:srgbClr val="FFFFFF"/>
                </a:solidFill>
              </a:rPr>
              <a:t>CucumberOptions</a:t>
            </a:r>
            <a:r>
              <a:rPr lang="en-US" sz="1600" b="1" dirty="0">
                <a:solidFill>
                  <a:srgbClr val="FFFFFF"/>
                </a:solidFill>
              </a:rPr>
              <a:t>()– </a:t>
            </a:r>
            <a:r>
              <a:rPr lang="en-US" sz="1600" dirty="0">
                <a:solidFill>
                  <a:srgbClr val="FFFFFF"/>
                </a:solidFill>
              </a:rPr>
              <a:t>In this section, we define the location of feature files by keyword feature and </a:t>
            </a:r>
            <a:r>
              <a:rPr lang="en-US" sz="1600" dirty="0" err="1">
                <a:solidFill>
                  <a:srgbClr val="FFFFFF"/>
                </a:solidFill>
              </a:rPr>
              <a:t>stepdefination</a:t>
            </a:r>
            <a:r>
              <a:rPr lang="en-US" sz="1600" dirty="0">
                <a:solidFill>
                  <a:srgbClr val="FFFFFF"/>
                </a:solidFill>
              </a:rPr>
              <a:t> files by keyword  glue.</a:t>
            </a:r>
          </a:p>
          <a:p>
            <a:r>
              <a:rPr lang="en-US" sz="1600" dirty="0">
                <a:solidFill>
                  <a:srgbClr val="FFFFFF"/>
                </a:solidFill>
              </a:rPr>
              <a:t>Run as Junit</a:t>
            </a:r>
          </a:p>
        </p:txBody>
      </p:sp>
      <p:pic>
        <p:nvPicPr>
          <p:cNvPr id="4" name="Picture 4" descr="A screenshot of a computer&#10;&#10;Description generated with very high confidence">
            <a:extLst>
              <a:ext uri="{FF2B5EF4-FFF2-40B4-BE49-F238E27FC236}">
                <a16:creationId xmlns:a16="http://schemas.microsoft.com/office/drawing/2014/main" id="{1175F186-47AE-4D3F-8FEC-9B61FA8349A8}"/>
              </a:ext>
            </a:extLst>
          </p:cNvPr>
          <p:cNvPicPr>
            <a:picLocks noChangeAspect="1"/>
          </p:cNvPicPr>
          <p:nvPr/>
        </p:nvPicPr>
        <p:blipFill>
          <a:blip r:embed="rId2"/>
          <a:stretch>
            <a:fillRect/>
          </a:stretch>
        </p:blipFill>
        <p:spPr>
          <a:xfrm>
            <a:off x="4748828" y="203287"/>
            <a:ext cx="7302912" cy="635406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554748448"/>
      </p:ext>
    </p:extLst>
  </p:cSld>
  <p:clrMapOvr>
    <a:overrideClrMapping bg1="lt1" tx1="dk1" bg2="lt2" tx2="dk2" accent1="accent1" accent2="accent2" accent3="accent3" accent4="accent4" accent5="accent5" accent6="accent6" hlink="hlink" folHlink="folHlink"/>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180DE8A2-73B1-4AFE-8FB9-BE4B66F39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E5ADB140-E61F-4DA4-A342-F5EF70772D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8F42931-52EA-4C5A-8E50-867E43E404DA}"/>
              </a:ext>
            </a:extLst>
          </p:cNvPr>
          <p:cNvSpPr>
            <a:spLocks noGrp="1"/>
          </p:cNvSpPr>
          <p:nvPr>
            <p:ph type="title"/>
          </p:nvPr>
        </p:nvSpPr>
        <p:spPr>
          <a:xfrm>
            <a:off x="451514" y="394943"/>
            <a:ext cx="11288972" cy="816637"/>
          </a:xfrm>
          <a:effectLst/>
        </p:spPr>
        <p:txBody>
          <a:bodyPr vert="horz" lIns="91440" tIns="45720" rIns="91440" bIns="45720" rtlCol="0" anchor="b">
            <a:normAutofit/>
          </a:bodyPr>
          <a:lstStyle/>
          <a:p>
            <a:pPr algn="ctr"/>
            <a:r>
              <a:rPr lang="en-US" sz="3200" dirty="0">
                <a:solidFill>
                  <a:srgbClr val="FFFFFF"/>
                </a:solidFill>
              </a:rPr>
              <a:t>Automation Code – Cucumber Framework</a:t>
            </a:r>
            <a:endParaRPr lang="en-US" dirty="0"/>
          </a:p>
        </p:txBody>
      </p:sp>
      <p:sp>
        <p:nvSpPr>
          <p:cNvPr id="3" name="Content Placeholder 2">
            <a:extLst>
              <a:ext uri="{FF2B5EF4-FFF2-40B4-BE49-F238E27FC236}">
                <a16:creationId xmlns:a16="http://schemas.microsoft.com/office/drawing/2014/main" id="{6DE5B44E-917B-42B3-836E-73F55491033E}"/>
              </a:ext>
            </a:extLst>
          </p:cNvPr>
          <p:cNvSpPr>
            <a:spLocks noGrp="1"/>
          </p:cNvSpPr>
          <p:nvPr>
            <p:ph idx="1"/>
          </p:nvPr>
        </p:nvSpPr>
        <p:spPr>
          <a:xfrm>
            <a:off x="451514" y="1211580"/>
            <a:ext cx="11288972" cy="491490"/>
          </a:xfrm>
        </p:spPr>
        <p:txBody>
          <a:bodyPr vert="horz" lIns="91440" tIns="45720" rIns="91440" bIns="45720" rtlCol="0" anchor="t">
            <a:normAutofit/>
          </a:bodyPr>
          <a:lstStyle/>
          <a:p>
            <a:pPr marL="0" indent="0" algn="ctr">
              <a:buNone/>
            </a:pPr>
            <a:r>
              <a:rPr lang="en-US" b="1" kern="1200" dirty="0">
                <a:solidFill>
                  <a:srgbClr val="FFFFFF"/>
                </a:solidFill>
                <a:latin typeface="+mn-lt"/>
                <a:ea typeface="+mn-ea"/>
                <a:cs typeface="+mn-cs"/>
              </a:rPr>
              <a:t>OUTPUT </a:t>
            </a:r>
            <a:endParaRPr lang="en-US" kern="1200" dirty="0">
              <a:solidFill>
                <a:srgbClr val="FFFFFF"/>
              </a:solidFill>
              <a:latin typeface="+mn-lt"/>
            </a:endParaRPr>
          </a:p>
        </p:txBody>
      </p:sp>
      <p:pic>
        <p:nvPicPr>
          <p:cNvPr id="4" name="Picture 4" descr="A screenshot of a cell phone&#10;&#10;Description generated with very high confidence">
            <a:extLst>
              <a:ext uri="{FF2B5EF4-FFF2-40B4-BE49-F238E27FC236}">
                <a16:creationId xmlns:a16="http://schemas.microsoft.com/office/drawing/2014/main" id="{7E700937-C239-4E0B-8FC6-F9683696F4A6}"/>
              </a:ext>
            </a:extLst>
          </p:cNvPr>
          <p:cNvPicPr>
            <a:picLocks noChangeAspect="1"/>
          </p:cNvPicPr>
          <p:nvPr/>
        </p:nvPicPr>
        <p:blipFill>
          <a:blip r:embed="rId2"/>
          <a:stretch>
            <a:fillRect/>
          </a:stretch>
        </p:blipFill>
        <p:spPr>
          <a:xfrm>
            <a:off x="5816" y="1903801"/>
            <a:ext cx="12116596" cy="487080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294569240"/>
      </p:ext>
    </p:extLst>
  </p:cSld>
  <p:clrMapOvr>
    <a:overrideClrMapping bg1="lt1" tx1="dk1" bg2="lt2" tx2="dk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DD99B6F-9C52-476B-8D35-8CF4F85F6334}"/>
              </a:ext>
            </a:extLst>
          </p:cNvPr>
          <p:cNvSpPr>
            <a:spLocks noGrp="1"/>
          </p:cNvSpPr>
          <p:nvPr>
            <p:ph type="title"/>
          </p:nvPr>
        </p:nvSpPr>
        <p:spPr>
          <a:xfrm>
            <a:off x="451514" y="457201"/>
            <a:ext cx="3575737" cy="1332688"/>
          </a:xfrm>
        </p:spPr>
        <p:txBody>
          <a:bodyPr anchor="b">
            <a:normAutofit/>
          </a:bodyPr>
          <a:lstStyle/>
          <a:p>
            <a:pPr algn="ctr"/>
            <a:r>
              <a:rPr lang="en-US" sz="3200">
                <a:solidFill>
                  <a:srgbClr val="FFFFFF"/>
                </a:solidFill>
              </a:rPr>
              <a:t>Page Object Model</a:t>
            </a:r>
          </a:p>
        </p:txBody>
      </p:sp>
      <p:sp>
        <p:nvSpPr>
          <p:cNvPr id="3" name="Content Placeholder 2">
            <a:extLst>
              <a:ext uri="{FF2B5EF4-FFF2-40B4-BE49-F238E27FC236}">
                <a16:creationId xmlns:a16="http://schemas.microsoft.com/office/drawing/2014/main" id="{FE3CCDBF-2658-4811-98A7-EC0388AF54CC}"/>
              </a:ext>
            </a:extLst>
          </p:cNvPr>
          <p:cNvSpPr>
            <a:spLocks noGrp="1"/>
          </p:cNvSpPr>
          <p:nvPr>
            <p:ph idx="1"/>
          </p:nvPr>
        </p:nvSpPr>
        <p:spPr>
          <a:xfrm>
            <a:off x="451514" y="2046514"/>
            <a:ext cx="3575737" cy="3994848"/>
          </a:xfrm>
        </p:spPr>
        <p:txBody>
          <a:bodyPr>
            <a:normAutofit/>
          </a:bodyPr>
          <a:lstStyle/>
          <a:p>
            <a:r>
              <a:rPr lang="en-US" sz="1600" dirty="0">
                <a:solidFill>
                  <a:srgbClr val="FFFFFF"/>
                </a:solidFill>
              </a:rPr>
              <a:t>It helps make the code </a:t>
            </a:r>
            <a:r>
              <a:rPr lang="en-US" sz="1600" b="1" dirty="0">
                <a:solidFill>
                  <a:srgbClr val="FFFFFF"/>
                </a:solidFill>
              </a:rPr>
              <a:t>more </a:t>
            </a:r>
            <a:r>
              <a:rPr lang="en-US" sz="1600" b="1" dirty="0">
                <a:solidFill>
                  <a:srgbClr val="FFFFFF"/>
                </a:solidFill>
                <a:highlight>
                  <a:srgbClr val="800000"/>
                </a:highlight>
              </a:rPr>
              <a:t>readable</a:t>
            </a:r>
            <a:r>
              <a:rPr lang="en-US" sz="1600" b="1" dirty="0">
                <a:solidFill>
                  <a:srgbClr val="FFFFFF"/>
                </a:solidFill>
              </a:rPr>
              <a:t>, </a:t>
            </a:r>
            <a:r>
              <a:rPr lang="en-US" sz="1600" b="1" dirty="0">
                <a:solidFill>
                  <a:srgbClr val="FFFFFF"/>
                </a:solidFill>
                <a:highlight>
                  <a:srgbClr val="800000"/>
                </a:highlight>
              </a:rPr>
              <a:t>maintainable</a:t>
            </a:r>
            <a:r>
              <a:rPr lang="en-US" sz="1600" dirty="0">
                <a:solidFill>
                  <a:srgbClr val="FFFFFF"/>
                </a:solidFill>
              </a:rPr>
              <a:t>, and </a:t>
            </a:r>
            <a:r>
              <a:rPr lang="en-US" sz="1600" b="1" dirty="0">
                <a:solidFill>
                  <a:srgbClr val="FFFFFF"/>
                </a:solidFill>
                <a:highlight>
                  <a:srgbClr val="800000"/>
                </a:highlight>
              </a:rPr>
              <a:t>reusable</a:t>
            </a:r>
            <a:r>
              <a:rPr lang="en-US" sz="1600" b="1" dirty="0">
                <a:solidFill>
                  <a:srgbClr val="FFFFFF"/>
                </a:solidFill>
              </a:rPr>
              <a:t>.</a:t>
            </a:r>
          </a:p>
          <a:p>
            <a:r>
              <a:rPr lang="en-US" sz="1600" dirty="0">
                <a:solidFill>
                  <a:srgbClr val="FFFFFF"/>
                </a:solidFill>
              </a:rPr>
              <a:t>It's Easy to maintain, eliminate Duplicacy.</a:t>
            </a:r>
          </a:p>
          <a:p>
            <a:r>
              <a:rPr lang="en-US" sz="1600" b="1" dirty="0">
                <a:solidFill>
                  <a:srgbClr val="FFFFFF"/>
                </a:solidFill>
              </a:rPr>
              <a:t>Page Object Model</a:t>
            </a:r>
            <a:r>
              <a:rPr lang="en-US" sz="1600" dirty="0">
                <a:solidFill>
                  <a:srgbClr val="FFFFFF"/>
                </a:solidFill>
              </a:rPr>
              <a:t> is a design pattern to create </a:t>
            </a:r>
            <a:r>
              <a:rPr lang="en-US" sz="1600" b="1" dirty="0">
                <a:solidFill>
                  <a:srgbClr val="FFFFFF"/>
                </a:solidFill>
              </a:rPr>
              <a:t>Object Repository</a:t>
            </a:r>
            <a:r>
              <a:rPr lang="en-US" sz="1600" dirty="0">
                <a:solidFill>
                  <a:srgbClr val="FFFFFF"/>
                </a:solidFill>
              </a:rPr>
              <a:t> for web UI elements.</a:t>
            </a:r>
          </a:p>
          <a:p>
            <a:endParaRPr lang="en-US" sz="1600">
              <a:solidFill>
                <a:srgbClr val="FFFFFF"/>
              </a:solidFill>
            </a:endParaRPr>
          </a:p>
        </p:txBody>
      </p:sp>
      <p:pic>
        <p:nvPicPr>
          <p:cNvPr id="4" name="Picture 4" descr="A picture containing screenshot, person&#10;&#10;Description generated with high confidence">
            <a:extLst>
              <a:ext uri="{FF2B5EF4-FFF2-40B4-BE49-F238E27FC236}">
                <a16:creationId xmlns:a16="http://schemas.microsoft.com/office/drawing/2014/main" id="{785A066B-A49F-4C77-8B40-D6D9AE8BDED0}"/>
              </a:ext>
            </a:extLst>
          </p:cNvPr>
          <p:cNvPicPr>
            <a:picLocks noChangeAspect="1"/>
          </p:cNvPicPr>
          <p:nvPr/>
        </p:nvPicPr>
        <p:blipFill>
          <a:blip r:embed="rId2"/>
          <a:stretch>
            <a:fillRect/>
          </a:stretch>
        </p:blipFill>
        <p:spPr>
          <a:xfrm>
            <a:off x="5280790" y="1293992"/>
            <a:ext cx="6267743" cy="3971371"/>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109011288"/>
      </p:ext>
    </p:extLst>
  </p:cSld>
  <p:clrMapOvr>
    <a:overrideClrMapping bg1="lt1" tx1="dk1" bg2="lt2" tx2="dk2" accent1="accent1" accent2="accent2" accent3="accent3" accent4="accent4" accent5="accent5" accent6="accent6" hlink="hlink" folHlink="folHlink"/>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C1FC8BA-94E6-44F7-B346-6A2215E66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A8329D92-4903-43FF-90F4-878F5D3F1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CCC4826-B269-4008-A186-B8A5066E188F}"/>
              </a:ext>
            </a:extLst>
          </p:cNvPr>
          <p:cNvSpPr>
            <a:spLocks noGrp="1"/>
          </p:cNvSpPr>
          <p:nvPr>
            <p:ph type="title"/>
          </p:nvPr>
        </p:nvSpPr>
        <p:spPr>
          <a:xfrm>
            <a:off x="810001" y="447188"/>
            <a:ext cx="3413084" cy="1559412"/>
          </a:xfrm>
        </p:spPr>
        <p:txBody>
          <a:bodyPr>
            <a:normAutofit/>
          </a:bodyPr>
          <a:lstStyle/>
          <a:p>
            <a:r>
              <a:rPr lang="en-US" sz="3200"/>
              <a:t>POM – Rediff.com Example</a:t>
            </a:r>
          </a:p>
        </p:txBody>
      </p:sp>
      <p:sp>
        <p:nvSpPr>
          <p:cNvPr id="9" name="Content Placeholder 8">
            <a:extLst>
              <a:ext uri="{FF2B5EF4-FFF2-40B4-BE49-F238E27FC236}">
                <a16:creationId xmlns:a16="http://schemas.microsoft.com/office/drawing/2014/main" id="{B4601CF3-8D37-494B-98AA-6A34AA1DE0CE}"/>
              </a:ext>
            </a:extLst>
          </p:cNvPr>
          <p:cNvSpPr>
            <a:spLocks noGrp="1"/>
          </p:cNvSpPr>
          <p:nvPr>
            <p:ph idx="1"/>
          </p:nvPr>
        </p:nvSpPr>
        <p:spPr>
          <a:xfrm>
            <a:off x="99846" y="2413000"/>
            <a:ext cx="4439540" cy="4149784"/>
          </a:xfrm>
        </p:spPr>
        <p:txBody>
          <a:bodyPr>
            <a:normAutofit/>
          </a:bodyPr>
          <a:lstStyle/>
          <a:p>
            <a:r>
              <a:rPr lang="en-US" sz="1600" b="1">
                <a:solidFill>
                  <a:schemeClr val="bg1"/>
                </a:solidFill>
              </a:rPr>
              <a:t>Page Object Model</a:t>
            </a:r>
            <a:r>
              <a:rPr lang="en-US" sz="1600">
                <a:solidFill>
                  <a:schemeClr val="bg1"/>
                </a:solidFill>
              </a:rPr>
              <a:t> is a design pattern to create </a:t>
            </a:r>
            <a:r>
              <a:rPr lang="en-US" sz="1600" b="1">
                <a:solidFill>
                  <a:schemeClr val="bg1"/>
                </a:solidFill>
              </a:rPr>
              <a:t>Object Repository</a:t>
            </a:r>
            <a:r>
              <a:rPr lang="en-US" sz="1600">
                <a:solidFill>
                  <a:schemeClr val="bg1"/>
                </a:solidFill>
              </a:rPr>
              <a:t> for web UI elements.</a:t>
            </a:r>
          </a:p>
          <a:p>
            <a:pPr marL="0"/>
            <a:r>
              <a:rPr lang="en-US" sz="1600">
                <a:solidFill>
                  <a:schemeClr val="bg1"/>
                </a:solidFill>
              </a:rPr>
              <a:t>Under this model, for each web page in the application, there should be corresponding page class.</a:t>
            </a:r>
            <a:endParaRPr lang="en-US">
              <a:solidFill>
                <a:schemeClr val="bg1"/>
              </a:solidFill>
            </a:endParaRPr>
          </a:p>
          <a:p>
            <a:pPr marL="0"/>
            <a:r>
              <a:rPr lang="en-US" sz="1600">
                <a:solidFill>
                  <a:schemeClr val="bg1"/>
                </a:solidFill>
              </a:rPr>
              <a:t>This Page class will find the WebElements of that web page and also contains Page methods which perform operations on those WebElements.</a:t>
            </a:r>
            <a:endParaRPr lang="en-US">
              <a:solidFill>
                <a:schemeClr val="bg1"/>
              </a:solidFill>
            </a:endParaRPr>
          </a:p>
          <a:p>
            <a:pPr marL="0"/>
            <a:r>
              <a:rPr lang="en-US" sz="1600">
                <a:solidFill>
                  <a:schemeClr val="bg1"/>
                </a:solidFill>
              </a:rPr>
              <a:t>Name of these methods should be given as per the task they are performing, i.e., if a loader is waiting for the payment gateway to appear, POM method name can be waitForPaymentScreenDisplay().</a:t>
            </a:r>
            <a:endParaRPr lang="en-US">
              <a:solidFill>
                <a:schemeClr val="bg1"/>
              </a:solidFill>
            </a:endParaRPr>
          </a:p>
        </p:txBody>
      </p:sp>
      <p:sp>
        <p:nvSpPr>
          <p:cNvPr id="16" name="Rounded Rectangle 17">
            <a:extLst>
              <a:ext uri="{FF2B5EF4-FFF2-40B4-BE49-F238E27FC236}">
                <a16:creationId xmlns:a16="http://schemas.microsoft.com/office/drawing/2014/main" id="{567B1EEF-AB32-40F7-AD5F-41E0EA001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a:extLst>
              <a:ext uri="{FF2B5EF4-FFF2-40B4-BE49-F238E27FC236}">
                <a16:creationId xmlns:a16="http://schemas.microsoft.com/office/drawing/2014/main" id="{DD3199CA-5DD4-493F-AEF4-9D50FB902034}"/>
              </a:ext>
            </a:extLst>
          </p:cNvPr>
          <p:cNvPicPr>
            <a:picLocks noChangeAspect="1"/>
          </p:cNvPicPr>
          <p:nvPr/>
        </p:nvPicPr>
        <p:blipFill>
          <a:blip r:embed="rId2"/>
          <a:stretch>
            <a:fillRect/>
          </a:stretch>
        </p:blipFill>
        <p:spPr>
          <a:xfrm>
            <a:off x="5083953" y="237737"/>
            <a:ext cx="6822132" cy="6501185"/>
          </a:xfrm>
          <a:prstGeom prst="rect">
            <a:avLst/>
          </a:prstGeom>
        </p:spPr>
      </p:pic>
      <p:sp>
        <p:nvSpPr>
          <p:cNvPr id="4" name="Rectangle 3">
            <a:extLst>
              <a:ext uri="{FF2B5EF4-FFF2-40B4-BE49-F238E27FC236}">
                <a16:creationId xmlns:a16="http://schemas.microsoft.com/office/drawing/2014/main" id="{59A669FD-7303-422E-A456-219B58129B08}"/>
              </a:ext>
            </a:extLst>
          </p:cNvPr>
          <p:cNvSpPr/>
          <p:nvPr/>
        </p:nvSpPr>
        <p:spPr>
          <a:xfrm>
            <a:off x="5911969" y="2461404"/>
            <a:ext cx="3344174" cy="1173193"/>
          </a:xfrm>
          <a:prstGeom prst="rect">
            <a:avLst/>
          </a:prstGeom>
          <a:noFill/>
          <a:ln w="57150">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B6089DC-45E6-407A-B65F-966C0239AB7C}"/>
              </a:ext>
            </a:extLst>
          </p:cNvPr>
          <p:cNvSpPr/>
          <p:nvPr/>
        </p:nvSpPr>
        <p:spPr>
          <a:xfrm>
            <a:off x="6012610" y="4229819"/>
            <a:ext cx="4422476" cy="1173193"/>
          </a:xfrm>
          <a:prstGeom prst="rect">
            <a:avLst/>
          </a:prstGeom>
          <a:noFill/>
          <a:ln w="57150">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 7">
            <a:extLst>
              <a:ext uri="{FF2B5EF4-FFF2-40B4-BE49-F238E27FC236}">
                <a16:creationId xmlns:a16="http://schemas.microsoft.com/office/drawing/2014/main" id="{75246C46-1EBF-418E-9167-4E3FD8F8E5E2}"/>
              </a:ext>
            </a:extLst>
          </p:cNvPr>
          <p:cNvSpPr/>
          <p:nvPr/>
        </p:nvSpPr>
        <p:spPr>
          <a:xfrm>
            <a:off x="9402419" y="2503759"/>
            <a:ext cx="2502407" cy="97346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All UI Pages</a:t>
            </a:r>
          </a:p>
        </p:txBody>
      </p:sp>
      <p:sp>
        <p:nvSpPr>
          <p:cNvPr id="10" name="Arrow: Left 9">
            <a:extLst>
              <a:ext uri="{FF2B5EF4-FFF2-40B4-BE49-F238E27FC236}">
                <a16:creationId xmlns:a16="http://schemas.microsoft.com/office/drawing/2014/main" id="{AEA7BA62-098A-4CF6-9108-BC1521FE7553}"/>
              </a:ext>
            </a:extLst>
          </p:cNvPr>
          <p:cNvSpPr/>
          <p:nvPr/>
        </p:nvSpPr>
        <p:spPr>
          <a:xfrm>
            <a:off x="10437588" y="4171534"/>
            <a:ext cx="1309087" cy="113161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Test Methods</a:t>
            </a:r>
          </a:p>
        </p:txBody>
      </p:sp>
    </p:spTree>
    <p:extLst>
      <p:ext uri="{BB962C8B-B14F-4D97-AF65-F5344CB8AC3E}">
        <p14:creationId xmlns:p14="http://schemas.microsoft.com/office/powerpoint/2010/main" val="909380833"/>
      </p:ext>
    </p:extLst>
  </p:cSld>
  <p:clrMapOvr>
    <a:overrideClrMapping bg1="lt1" tx1="dk1" bg2="lt2" tx2="dk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C639A-9028-4F96-92A4-EBC6786F2268}"/>
              </a:ext>
            </a:extLst>
          </p:cNvPr>
          <p:cNvSpPr>
            <a:spLocks noGrp="1"/>
          </p:cNvSpPr>
          <p:nvPr>
            <p:ph type="title"/>
          </p:nvPr>
        </p:nvSpPr>
        <p:spPr/>
        <p:txBody>
          <a:bodyPr/>
          <a:lstStyle/>
          <a:p>
            <a:pPr algn="ctr"/>
            <a:r>
              <a:rPr lang="en-US"/>
              <a:t>Advantages of POM</a:t>
            </a:r>
          </a:p>
        </p:txBody>
      </p:sp>
      <p:sp>
        <p:nvSpPr>
          <p:cNvPr id="3" name="Content Placeholder 2">
            <a:extLst>
              <a:ext uri="{FF2B5EF4-FFF2-40B4-BE49-F238E27FC236}">
                <a16:creationId xmlns:a16="http://schemas.microsoft.com/office/drawing/2014/main" id="{8C3C28BF-117E-4D9C-B78A-0F40A727A19D}"/>
              </a:ext>
            </a:extLst>
          </p:cNvPr>
          <p:cNvSpPr>
            <a:spLocks noGrp="1"/>
          </p:cNvSpPr>
          <p:nvPr>
            <p:ph idx="1"/>
          </p:nvPr>
        </p:nvSpPr>
        <p:spPr>
          <a:xfrm>
            <a:off x="617429" y="2653608"/>
            <a:ext cx="10554574" cy="3636511"/>
          </a:xfrm>
        </p:spPr>
        <p:txBody>
          <a:bodyPr/>
          <a:lstStyle/>
          <a:p>
            <a:pPr>
              <a:buAutoNum type="arabicPeriod"/>
            </a:pPr>
            <a:r>
              <a:rPr lang="en-US"/>
              <a:t>Page Object Patten says operations and flows in the UI should be separated from verification. This concept makes our code cleaner and easy to understand.</a:t>
            </a:r>
          </a:p>
          <a:p>
            <a:pPr>
              <a:buAutoNum type="arabicPeriod"/>
            </a:pPr>
            <a:r>
              <a:rPr lang="en-US"/>
              <a:t>The Second benefit is the </a:t>
            </a:r>
            <a:r>
              <a:rPr lang="en-US" b="1"/>
              <a:t>object repository is independent of test cases</a:t>
            </a:r>
            <a:r>
              <a:rPr lang="en-US"/>
              <a:t>, so we can use the same object repository for a different purpose with different tools. For example, we can </a:t>
            </a:r>
            <a:r>
              <a:rPr lang="en-US">
                <a:highlight>
                  <a:srgbClr val="800080"/>
                </a:highlight>
              </a:rPr>
              <a:t>integrate POM with TestNG/JUnit for functional</a:t>
            </a:r>
            <a:r>
              <a:rPr lang="en-US" dirty="0">
                <a:highlight>
                  <a:srgbClr val="800080"/>
                </a:highlight>
                <a:hlinkClick r:id="rId2"/>
              </a:rPr>
              <a:t> Testing </a:t>
            </a:r>
            <a:r>
              <a:rPr lang="en-US">
                <a:highlight>
                  <a:srgbClr val="800080"/>
                </a:highlight>
              </a:rPr>
              <a:t>and at the same time with JBehave/Cucumber for acceptance testing.</a:t>
            </a:r>
          </a:p>
          <a:p>
            <a:pPr>
              <a:buAutoNum type="arabicPeriod"/>
            </a:pPr>
            <a:r>
              <a:rPr lang="en-US"/>
              <a:t>Code becomes less and optimized because of the reusable page methods in the POM classes.</a:t>
            </a:r>
          </a:p>
          <a:p>
            <a:pPr>
              <a:buAutoNum type="arabicPeriod"/>
            </a:pPr>
            <a:r>
              <a:rPr lang="en-US" b="1"/>
              <a:t>Methods</a:t>
            </a:r>
            <a:r>
              <a:rPr lang="en-US"/>
              <a:t> get </a:t>
            </a:r>
            <a:r>
              <a:rPr lang="en-US" b="1"/>
              <a:t>more realistic names</a:t>
            </a:r>
            <a:r>
              <a:rPr lang="en-US"/>
              <a:t> which can be easily mapped with the operation happening in UI. i.e. if after clicking on the button we land on the home page, the method name will be like 'gotoHomePage()'.    </a:t>
            </a:r>
          </a:p>
          <a:p>
            <a:pPr>
              <a:buAutoNum type="arabicPeriod"/>
            </a:pPr>
            <a:endParaRPr lang="en-US" dirty="0"/>
          </a:p>
        </p:txBody>
      </p:sp>
    </p:spTree>
    <p:extLst>
      <p:ext uri="{BB962C8B-B14F-4D97-AF65-F5344CB8AC3E}">
        <p14:creationId xmlns:p14="http://schemas.microsoft.com/office/powerpoint/2010/main" val="346955563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13">
            <a:extLst>
              <a:ext uri="{FF2B5EF4-FFF2-40B4-BE49-F238E27FC236}">
                <a16:creationId xmlns:a16="http://schemas.microsoft.com/office/drawing/2014/main" id="{44223E8C-E21D-4649-B5CC-7550031D2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23">
            <a:extLst>
              <a:ext uri="{FF2B5EF4-FFF2-40B4-BE49-F238E27FC236}">
                <a16:creationId xmlns:a16="http://schemas.microsoft.com/office/drawing/2014/main" id="{6809F581-2067-4B09-9455-6953906EF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9ADE135-705A-462B-8BB0-6F65A6F23642}"/>
              </a:ext>
            </a:extLst>
          </p:cNvPr>
          <p:cNvSpPr>
            <a:spLocks noGrp="1"/>
          </p:cNvSpPr>
          <p:nvPr>
            <p:ph type="title"/>
          </p:nvPr>
        </p:nvSpPr>
        <p:spPr>
          <a:xfrm>
            <a:off x="810001" y="447188"/>
            <a:ext cx="3413084" cy="1559412"/>
          </a:xfrm>
        </p:spPr>
        <p:txBody>
          <a:bodyPr>
            <a:normAutofit/>
          </a:bodyPr>
          <a:lstStyle/>
          <a:p>
            <a:r>
              <a:rPr lang="en-US" sz="3000"/>
              <a:t>Implementation – POM (rediff.com - Homepage)</a:t>
            </a:r>
          </a:p>
        </p:txBody>
      </p:sp>
      <p:sp>
        <p:nvSpPr>
          <p:cNvPr id="12" name="Content Placeholder 10">
            <a:extLst>
              <a:ext uri="{FF2B5EF4-FFF2-40B4-BE49-F238E27FC236}">
                <a16:creationId xmlns:a16="http://schemas.microsoft.com/office/drawing/2014/main" id="{3576BE6E-D216-4145-888E-1C7BFEFA518D}"/>
              </a:ext>
            </a:extLst>
          </p:cNvPr>
          <p:cNvSpPr>
            <a:spLocks noGrp="1"/>
          </p:cNvSpPr>
          <p:nvPr>
            <p:ph idx="1"/>
          </p:nvPr>
        </p:nvSpPr>
        <p:spPr>
          <a:xfrm>
            <a:off x="818713" y="2413000"/>
            <a:ext cx="3404372" cy="3632200"/>
          </a:xfrm>
        </p:spPr>
        <p:txBody>
          <a:bodyPr>
            <a:normAutofit/>
          </a:bodyPr>
          <a:lstStyle/>
          <a:p>
            <a:r>
              <a:rPr lang="en-US" sz="1600"/>
              <a:t>In the object repository package inspect all the objects which relate to homepage of the rediff.com</a:t>
            </a:r>
          </a:p>
          <a:p>
            <a:r>
              <a:rPr lang="en-US" sz="1600"/>
              <a:t>In TestCase-Hompage write the automation code of action which perform on homepage.</a:t>
            </a:r>
            <a:endParaRPr lang="en-US" sz="1600" dirty="0"/>
          </a:p>
        </p:txBody>
      </p:sp>
      <p:sp>
        <p:nvSpPr>
          <p:cNvPr id="18" name="Rounded Rectangle 17">
            <a:extLst>
              <a:ext uri="{FF2B5EF4-FFF2-40B4-BE49-F238E27FC236}">
                <a16:creationId xmlns:a16="http://schemas.microsoft.com/office/drawing/2014/main" id="{A157E0F5-9288-4A63-B919-70D61141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A screenshot of a cell phone&#10;&#10;Description generated with very high confidence">
            <a:extLst>
              <a:ext uri="{FF2B5EF4-FFF2-40B4-BE49-F238E27FC236}">
                <a16:creationId xmlns:a16="http://schemas.microsoft.com/office/drawing/2014/main" id="{51D929DC-9C5E-4E7A-91F8-5E93BADD107D}"/>
              </a:ext>
            </a:extLst>
          </p:cNvPr>
          <p:cNvPicPr>
            <a:picLocks noChangeAspect="1"/>
          </p:cNvPicPr>
          <p:nvPr/>
        </p:nvPicPr>
        <p:blipFill rotWithShape="1">
          <a:blip r:embed="rId2"/>
          <a:srcRect r="18555" b="-2"/>
          <a:stretch/>
        </p:blipFill>
        <p:spPr>
          <a:xfrm>
            <a:off x="4636312" y="-4615"/>
            <a:ext cx="3695565" cy="6859670"/>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09C7BADE-0E9B-4054-9987-3BC39F7D2AEF}"/>
              </a:ext>
            </a:extLst>
          </p:cNvPr>
          <p:cNvPicPr>
            <a:picLocks noChangeAspect="1"/>
          </p:cNvPicPr>
          <p:nvPr/>
        </p:nvPicPr>
        <p:blipFill rotWithShape="1">
          <a:blip r:embed="rId3"/>
          <a:srcRect l="5557" r="58675" b="-2"/>
          <a:stretch/>
        </p:blipFill>
        <p:spPr>
          <a:xfrm>
            <a:off x="8409339" y="-4616"/>
            <a:ext cx="3781069" cy="6859671"/>
          </a:xfrm>
          <a:prstGeom prst="rect">
            <a:avLst/>
          </a:prstGeom>
        </p:spPr>
      </p:pic>
    </p:spTree>
    <p:extLst>
      <p:ext uri="{BB962C8B-B14F-4D97-AF65-F5344CB8AC3E}">
        <p14:creationId xmlns:p14="http://schemas.microsoft.com/office/powerpoint/2010/main" val="33688540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91D18-B277-40FF-8A27-F6ADB9F6B153}"/>
              </a:ext>
            </a:extLst>
          </p:cNvPr>
          <p:cNvSpPr>
            <a:spLocks noGrp="1"/>
          </p:cNvSpPr>
          <p:nvPr>
            <p:ph type="title"/>
          </p:nvPr>
        </p:nvSpPr>
        <p:spPr/>
        <p:txBody>
          <a:bodyPr/>
          <a:lstStyle/>
          <a:p>
            <a:pPr algn="ctr"/>
            <a:r>
              <a:rPr lang="en-US"/>
              <a:t>Page Object Factory</a:t>
            </a:r>
          </a:p>
        </p:txBody>
      </p:sp>
      <p:sp>
        <p:nvSpPr>
          <p:cNvPr id="3" name="Content Placeholder 2">
            <a:extLst>
              <a:ext uri="{FF2B5EF4-FFF2-40B4-BE49-F238E27FC236}">
                <a16:creationId xmlns:a16="http://schemas.microsoft.com/office/drawing/2014/main" id="{CC1B6CC3-DDC0-456C-9B7E-FBB52409BA7D}"/>
              </a:ext>
            </a:extLst>
          </p:cNvPr>
          <p:cNvSpPr>
            <a:spLocks noGrp="1"/>
          </p:cNvSpPr>
          <p:nvPr>
            <p:ph idx="1"/>
          </p:nvPr>
        </p:nvSpPr>
        <p:spPr/>
        <p:txBody>
          <a:bodyPr/>
          <a:lstStyle/>
          <a:p>
            <a:r>
              <a:rPr lang="en-US"/>
              <a:t>Page Factory is an inbuilt Page Object Model concept for Selenium WebDriver but it is very optimized.</a:t>
            </a:r>
          </a:p>
          <a:p>
            <a:r>
              <a:rPr lang="en-US"/>
              <a:t>Here as well,  follow the concept of separation of Page Object Repository and Test Methods.</a:t>
            </a:r>
            <a:endParaRPr lang="en-US" dirty="0"/>
          </a:p>
          <a:p>
            <a:r>
              <a:rPr lang="en-US"/>
              <a:t> Additionally, with the help of PageFactory class, we use annotations</a:t>
            </a:r>
            <a:r>
              <a:rPr lang="en-US" dirty="0">
                <a:highlight>
                  <a:srgbClr val="800000"/>
                </a:highlight>
              </a:rPr>
              <a:t> </a:t>
            </a:r>
            <a:r>
              <a:rPr lang="en-US" b="1">
                <a:highlight>
                  <a:srgbClr val="800000"/>
                </a:highlight>
              </a:rPr>
              <a:t>@FindBy</a:t>
            </a:r>
            <a:r>
              <a:rPr lang="en-US"/>
              <a:t> to find WebElement. We use initElements method to initialize web elements.</a:t>
            </a:r>
          </a:p>
          <a:p>
            <a:r>
              <a:rPr lang="en-US" b="1"/>
              <a:t>@FindBy</a:t>
            </a:r>
            <a:r>
              <a:rPr lang="en-US"/>
              <a:t> can accept </a:t>
            </a:r>
            <a:r>
              <a:rPr lang="en-US" b="1"/>
              <a:t>tagName, partialLinkText, name, linkText, id, css, className, xpath </a:t>
            </a:r>
            <a:r>
              <a:rPr lang="en-US"/>
              <a:t>as attributes.</a:t>
            </a:r>
            <a:endParaRPr lang="en-US" dirty="0"/>
          </a:p>
        </p:txBody>
      </p:sp>
    </p:spTree>
    <p:extLst>
      <p:ext uri="{BB962C8B-B14F-4D97-AF65-F5344CB8AC3E}">
        <p14:creationId xmlns:p14="http://schemas.microsoft.com/office/powerpoint/2010/main" val="167951311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6EB0C19-AC10-4A36-A68C-0C50A01BD195}"/>
              </a:ext>
            </a:extLst>
          </p:cNvPr>
          <p:cNvSpPr>
            <a:spLocks noGrp="1"/>
          </p:cNvSpPr>
          <p:nvPr>
            <p:ph type="title"/>
          </p:nvPr>
        </p:nvSpPr>
        <p:spPr>
          <a:xfrm>
            <a:off x="451514" y="457201"/>
            <a:ext cx="3575737" cy="1332688"/>
          </a:xfrm>
        </p:spPr>
        <p:txBody>
          <a:bodyPr anchor="b">
            <a:normAutofit/>
          </a:bodyPr>
          <a:lstStyle/>
          <a:p>
            <a:pPr algn="ctr"/>
            <a:r>
              <a:rPr lang="en-US" sz="3200">
                <a:solidFill>
                  <a:srgbClr val="FFFFFF"/>
                </a:solidFill>
              </a:rPr>
              <a:t>Implementation – POF</a:t>
            </a:r>
          </a:p>
        </p:txBody>
      </p:sp>
      <p:pic>
        <p:nvPicPr>
          <p:cNvPr id="10" name="Picture 15" descr="A close up of a sign&#10;&#10;Description generated with very high confidence">
            <a:extLst>
              <a:ext uri="{FF2B5EF4-FFF2-40B4-BE49-F238E27FC236}">
                <a16:creationId xmlns:a16="http://schemas.microsoft.com/office/drawing/2014/main" id="{BE504D5D-EDE8-4E43-B53D-1E998E4F71A6}"/>
              </a:ext>
            </a:extLst>
          </p:cNvPr>
          <p:cNvPicPr>
            <a:picLocks noGrp="1" noChangeAspect="1"/>
          </p:cNvPicPr>
          <p:nvPr>
            <p:ph idx="1"/>
          </p:nvPr>
        </p:nvPicPr>
        <p:blipFill>
          <a:blip r:embed="rId2"/>
          <a:stretch>
            <a:fillRect/>
          </a:stretch>
        </p:blipFill>
        <p:spPr>
          <a:xfrm>
            <a:off x="5816" y="1898453"/>
            <a:ext cx="4639661" cy="4966705"/>
          </a:xfrm>
          <a:prstGeom prst="rect">
            <a:avLst/>
          </a:prstGeom>
        </p:spPr>
      </p:pic>
      <p:pic>
        <p:nvPicPr>
          <p:cNvPr id="7" name="Picture 4">
            <a:extLst>
              <a:ext uri="{FF2B5EF4-FFF2-40B4-BE49-F238E27FC236}">
                <a16:creationId xmlns:a16="http://schemas.microsoft.com/office/drawing/2014/main" id="{F3C2C187-8FF3-4BA7-B783-E115E99A69A2}"/>
              </a:ext>
            </a:extLst>
          </p:cNvPr>
          <p:cNvPicPr>
            <a:picLocks noChangeAspect="1"/>
          </p:cNvPicPr>
          <p:nvPr/>
        </p:nvPicPr>
        <p:blipFill>
          <a:blip r:embed="rId3"/>
          <a:stretch>
            <a:fillRect/>
          </a:stretch>
        </p:blipFill>
        <p:spPr>
          <a:xfrm>
            <a:off x="4654103" y="-3513"/>
            <a:ext cx="7549871" cy="6753287"/>
          </a:xfrm>
          <a:prstGeom prst="roundRect">
            <a:avLst>
              <a:gd name="adj" fmla="val 3876"/>
            </a:avLst>
          </a:prstGeom>
          <a:ln>
            <a:solidFill>
              <a:schemeClr val="accent1"/>
            </a:solidFill>
          </a:ln>
          <a:effectLst/>
        </p:spPr>
      </p:pic>
      <p:sp>
        <p:nvSpPr>
          <p:cNvPr id="4" name="Rectangle 3">
            <a:extLst>
              <a:ext uri="{FF2B5EF4-FFF2-40B4-BE49-F238E27FC236}">
                <a16:creationId xmlns:a16="http://schemas.microsoft.com/office/drawing/2014/main" id="{CF1D243A-4702-45CD-AEB4-14A752491994}"/>
              </a:ext>
            </a:extLst>
          </p:cNvPr>
          <p:cNvSpPr/>
          <p:nvPr/>
        </p:nvSpPr>
        <p:spPr>
          <a:xfrm>
            <a:off x="5078083" y="2202612"/>
            <a:ext cx="6018361" cy="497456"/>
          </a:xfrm>
          <a:prstGeom prst="rect">
            <a:avLst/>
          </a:prstGeom>
          <a:noFill/>
          <a:ln w="5715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7447049"/>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231A9-0273-4948-9DF2-6CAE1E3A532E}"/>
              </a:ext>
            </a:extLst>
          </p:cNvPr>
          <p:cNvSpPr>
            <a:spLocks noGrp="1"/>
          </p:cNvSpPr>
          <p:nvPr>
            <p:ph type="title"/>
          </p:nvPr>
        </p:nvSpPr>
        <p:spPr>
          <a:xfrm>
            <a:off x="451514" y="457201"/>
            <a:ext cx="3575737" cy="1332688"/>
          </a:xfrm>
        </p:spPr>
        <p:txBody>
          <a:bodyPr anchor="b">
            <a:normAutofit/>
          </a:bodyPr>
          <a:lstStyle/>
          <a:p>
            <a:pPr algn="ctr">
              <a:lnSpc>
                <a:spcPct val="90000"/>
              </a:lnSpc>
            </a:pPr>
            <a:r>
              <a:rPr lang="en-US" sz="2700">
                <a:solidFill>
                  <a:srgbClr val="FFFFFF"/>
                </a:solidFill>
              </a:rPr>
              <a:t>Locator Techniques &amp; Tools – linkTextLocator</a:t>
            </a:r>
            <a:endParaRPr lang="en-US" sz="2700" b="0">
              <a:solidFill>
                <a:srgbClr val="FFFFFF"/>
              </a:solidFill>
            </a:endParaRPr>
          </a:p>
        </p:txBody>
      </p:sp>
      <p:sp>
        <p:nvSpPr>
          <p:cNvPr id="9" name="Content Placeholder 8">
            <a:extLst>
              <a:ext uri="{FF2B5EF4-FFF2-40B4-BE49-F238E27FC236}">
                <a16:creationId xmlns:a16="http://schemas.microsoft.com/office/drawing/2014/main" id="{73069070-C594-47E3-90A6-85E62049C4CB}"/>
              </a:ext>
            </a:extLst>
          </p:cNvPr>
          <p:cNvSpPr>
            <a:spLocks noGrp="1"/>
          </p:cNvSpPr>
          <p:nvPr>
            <p:ph idx="1"/>
          </p:nvPr>
        </p:nvSpPr>
        <p:spPr>
          <a:xfrm>
            <a:off x="-37316" y="2046514"/>
            <a:ext cx="4769057" cy="3994848"/>
          </a:xfrm>
        </p:spPr>
        <p:txBody>
          <a:bodyPr>
            <a:normAutofit/>
          </a:bodyPr>
          <a:lstStyle/>
          <a:p>
            <a:r>
              <a:rPr lang="en-US" sz="1600"/>
              <a:t>LinkText is used for searching or identifying any element without Id, name, classname.</a:t>
            </a:r>
            <a:br>
              <a:rPr lang="en-US" sz="1600"/>
            </a:br>
            <a:br>
              <a:rPr lang="en-US" sz="1600"/>
            </a:br>
            <a:r>
              <a:rPr lang="en-US" sz="1400" b="1">
                <a:highlight>
                  <a:srgbClr val="0000FF"/>
                </a:highlight>
              </a:rPr>
              <a:t>driver.findElementByLinkText("link value").click();</a:t>
            </a:r>
            <a:endParaRPr lang="en-US" sz="1400">
              <a:highlight>
                <a:srgbClr val="0000FF"/>
              </a:highlight>
            </a:endParaRPr>
          </a:p>
        </p:txBody>
      </p:sp>
      <p:pic>
        <p:nvPicPr>
          <p:cNvPr id="7" name="Picture 4">
            <a:extLst>
              <a:ext uri="{FF2B5EF4-FFF2-40B4-BE49-F238E27FC236}">
                <a16:creationId xmlns:a16="http://schemas.microsoft.com/office/drawing/2014/main" id="{A9C2B4A8-16B8-4CA0-86B6-4FFFAD9D03ED}"/>
              </a:ext>
            </a:extLst>
          </p:cNvPr>
          <p:cNvPicPr>
            <a:picLocks noChangeAspect="1"/>
          </p:cNvPicPr>
          <p:nvPr/>
        </p:nvPicPr>
        <p:blipFill>
          <a:blip r:embed="rId2"/>
          <a:stretch>
            <a:fillRect/>
          </a:stretch>
        </p:blipFill>
        <p:spPr>
          <a:xfrm>
            <a:off x="5280790" y="662895"/>
            <a:ext cx="6267743" cy="5233565"/>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656093224"/>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5AA28-1E2D-4773-A4E0-7D8525375316}"/>
              </a:ext>
            </a:extLst>
          </p:cNvPr>
          <p:cNvSpPr>
            <a:spLocks noGrp="1"/>
          </p:cNvSpPr>
          <p:nvPr>
            <p:ph type="title"/>
          </p:nvPr>
        </p:nvSpPr>
        <p:spPr>
          <a:xfrm>
            <a:off x="451514" y="5151992"/>
            <a:ext cx="10930487" cy="673446"/>
          </a:xfrm>
          <a:effectLst/>
        </p:spPr>
        <p:txBody>
          <a:bodyPr vert="horz" lIns="91440" tIns="45720" rIns="91440" bIns="45720" rtlCol="0" anchor="b">
            <a:normAutofit fontScale="90000"/>
          </a:bodyPr>
          <a:lstStyle/>
          <a:p>
            <a:r>
              <a:rPr lang="en-US" sz="3200">
                <a:solidFill>
                  <a:schemeClr val="tx1"/>
                </a:solidFill>
              </a:rPr>
              <a:t>Locator Techniques &amp; Tools – TIPs (Compound Class Error)</a:t>
            </a:r>
          </a:p>
        </p:txBody>
      </p:sp>
      <p:sp>
        <p:nvSpPr>
          <p:cNvPr id="3" name="Content Placeholder 2">
            <a:extLst>
              <a:ext uri="{FF2B5EF4-FFF2-40B4-BE49-F238E27FC236}">
                <a16:creationId xmlns:a16="http://schemas.microsoft.com/office/drawing/2014/main" id="{4915CE1E-D754-4A4E-ADBD-A7C32C533F2A}"/>
              </a:ext>
            </a:extLst>
          </p:cNvPr>
          <p:cNvSpPr>
            <a:spLocks noGrp="1"/>
          </p:cNvSpPr>
          <p:nvPr>
            <p:ph idx="1"/>
          </p:nvPr>
        </p:nvSpPr>
        <p:spPr>
          <a:xfrm>
            <a:off x="451514" y="5825437"/>
            <a:ext cx="10930487" cy="929260"/>
          </a:xfrm>
        </p:spPr>
        <p:txBody>
          <a:bodyPr vert="horz" lIns="91440" tIns="45720" rIns="91440" bIns="45720" rtlCol="0" anchor="t">
            <a:normAutofit fontScale="92500" lnSpcReduction="20000"/>
          </a:bodyPr>
          <a:lstStyle/>
          <a:p>
            <a:pPr marL="0" indent="0">
              <a:buNone/>
            </a:pPr>
            <a:r>
              <a:rPr lang="en-US"/>
              <a:t>Classes</a:t>
            </a:r>
            <a:r>
              <a:rPr lang="en-US" kern="1200">
                <a:latin typeface="+mn-lt"/>
                <a:ea typeface="+mn-ea"/>
                <a:cs typeface="+mn-cs"/>
              </a:rPr>
              <a:t> should have spaces , it(compound </a:t>
            </a:r>
            <a:r>
              <a:rPr lang="en-US"/>
              <a:t>class names</a:t>
            </a:r>
            <a:r>
              <a:rPr lang="en-US" kern="1200">
                <a:latin typeface="+mn-lt"/>
                <a:ea typeface="+mn-ea"/>
                <a:cs typeface="+mn-cs"/>
              </a:rPr>
              <a:t>) will not be accepted.</a:t>
            </a:r>
            <a:br>
              <a:rPr lang="en-US"/>
            </a:br>
            <a:br>
              <a:rPr lang="en-US"/>
            </a:br>
            <a:br>
              <a:rPr lang="en-US"/>
            </a:br>
            <a:r>
              <a:rPr lang="en-US"/>
              <a:t>*code error in next slide.</a:t>
            </a:r>
            <a:endParaRPr lang="en-US" kern="1200">
              <a:latin typeface="+mn-lt"/>
            </a:endParaRPr>
          </a:p>
        </p:txBody>
      </p:sp>
      <p:pic>
        <p:nvPicPr>
          <p:cNvPr id="4" name="Picture 4" descr="A screenshot of a social media post&#10;&#10;Description generated with very high confidence">
            <a:extLst>
              <a:ext uri="{FF2B5EF4-FFF2-40B4-BE49-F238E27FC236}">
                <a16:creationId xmlns:a16="http://schemas.microsoft.com/office/drawing/2014/main" id="{18CE1F5F-EFF9-4EA7-8C73-964C40962C32}"/>
              </a:ext>
            </a:extLst>
          </p:cNvPr>
          <p:cNvPicPr>
            <a:picLocks noChangeAspect="1"/>
          </p:cNvPicPr>
          <p:nvPr/>
        </p:nvPicPr>
        <p:blipFill>
          <a:blip r:embed="rId2"/>
          <a:stretch>
            <a:fillRect/>
          </a:stretch>
        </p:blipFill>
        <p:spPr>
          <a:xfrm>
            <a:off x="192722" y="116996"/>
            <a:ext cx="11772729" cy="4692898"/>
          </a:xfrm>
          <a:prstGeom prst="roundRect">
            <a:avLst>
              <a:gd name="adj" fmla="val 3876"/>
            </a:avLst>
          </a:prstGeom>
          <a:ln>
            <a:solidFill>
              <a:schemeClr val="accent1"/>
            </a:solidFill>
          </a:ln>
          <a:effectLst/>
        </p:spPr>
      </p:pic>
      <p:sp>
        <p:nvSpPr>
          <p:cNvPr id="8" name="Oval 7">
            <a:extLst>
              <a:ext uri="{FF2B5EF4-FFF2-40B4-BE49-F238E27FC236}">
                <a16:creationId xmlns:a16="http://schemas.microsoft.com/office/drawing/2014/main" id="{859293B8-7839-4243-8C77-98074701167A}"/>
              </a:ext>
            </a:extLst>
          </p:cNvPr>
          <p:cNvSpPr/>
          <p:nvPr/>
        </p:nvSpPr>
        <p:spPr>
          <a:xfrm>
            <a:off x="2705819" y="3999781"/>
            <a:ext cx="3272286" cy="281797"/>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20405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B94F1-0F03-4603-9103-6ADF4B9E05FA}"/>
              </a:ext>
            </a:extLst>
          </p:cNvPr>
          <p:cNvSpPr>
            <a:spLocks noGrp="1"/>
          </p:cNvSpPr>
          <p:nvPr>
            <p:ph type="title"/>
          </p:nvPr>
        </p:nvSpPr>
        <p:spPr/>
        <p:txBody>
          <a:bodyPr/>
          <a:lstStyle/>
          <a:p>
            <a:pPr algn="ctr"/>
            <a:r>
              <a:rPr lang="en-US"/>
              <a:t>Contents</a:t>
            </a:r>
          </a:p>
        </p:txBody>
      </p:sp>
      <p:sp>
        <p:nvSpPr>
          <p:cNvPr id="3" name="Content Placeholder 2">
            <a:extLst>
              <a:ext uri="{FF2B5EF4-FFF2-40B4-BE49-F238E27FC236}">
                <a16:creationId xmlns:a16="http://schemas.microsoft.com/office/drawing/2014/main" id="{DF231872-FBBB-47FF-92C1-97DCCF7A3054}"/>
              </a:ext>
            </a:extLst>
          </p:cNvPr>
          <p:cNvSpPr>
            <a:spLocks noGrp="1"/>
          </p:cNvSpPr>
          <p:nvPr>
            <p:ph idx="1"/>
          </p:nvPr>
        </p:nvSpPr>
        <p:spPr>
          <a:xfrm>
            <a:off x="804335" y="2222287"/>
            <a:ext cx="11115290" cy="4628548"/>
          </a:xfrm>
        </p:spPr>
        <p:txBody>
          <a:bodyPr>
            <a:normAutofit fontScale="62500" lnSpcReduction="20000"/>
          </a:bodyPr>
          <a:lstStyle/>
          <a:p>
            <a:r>
              <a:rPr lang="en-US"/>
              <a:t>Complete Core Java</a:t>
            </a:r>
          </a:p>
          <a:p>
            <a:r>
              <a:rPr lang="en-US"/>
              <a:t>Selenium WebDriver – Focus</a:t>
            </a:r>
          </a:p>
          <a:p>
            <a:r>
              <a:rPr lang="en-US"/>
              <a:t>Selenium Grid</a:t>
            </a:r>
          </a:p>
          <a:p>
            <a:r>
              <a:rPr lang="en-US"/>
              <a:t>Live Project on Selenium</a:t>
            </a:r>
          </a:p>
          <a:p>
            <a:r>
              <a:rPr lang="en-US"/>
              <a:t>Interview Questions</a:t>
            </a:r>
          </a:p>
          <a:p>
            <a:r>
              <a:rPr lang="en-US"/>
              <a:t>TestNG</a:t>
            </a:r>
          </a:p>
          <a:p>
            <a:r>
              <a:rPr lang="en-US"/>
              <a:t>Maven</a:t>
            </a:r>
          </a:p>
          <a:p>
            <a:r>
              <a:rPr lang="en-US"/>
              <a:t>ANT</a:t>
            </a:r>
          </a:p>
          <a:p>
            <a:r>
              <a:rPr lang="en-US"/>
              <a:t>Jenkins</a:t>
            </a:r>
          </a:p>
          <a:p>
            <a:r>
              <a:rPr lang="en-US"/>
              <a:t>Log4j</a:t>
            </a:r>
          </a:p>
          <a:p>
            <a:r>
              <a:rPr lang="en-US"/>
              <a:t>Test Execution reports</a:t>
            </a:r>
          </a:p>
          <a:p>
            <a:r>
              <a:rPr lang="en-US"/>
              <a:t>Cucumber</a:t>
            </a:r>
          </a:p>
          <a:p>
            <a:r>
              <a:rPr lang="en-US"/>
              <a:t>Data Driven Framework</a:t>
            </a:r>
          </a:p>
          <a:p>
            <a:r>
              <a:rPr lang="en-US"/>
              <a:t>Hybrid Framework</a:t>
            </a:r>
          </a:p>
          <a:p>
            <a:r>
              <a:rPr lang="en-US"/>
              <a:t>Page Object Model Framework</a:t>
            </a:r>
          </a:p>
          <a:p>
            <a:r>
              <a:rPr lang="en-US"/>
              <a:t>Database Testing with Selenium</a:t>
            </a:r>
          </a:p>
          <a:p>
            <a:r>
              <a:rPr lang="en-US"/>
              <a:t>Performance Testing</a:t>
            </a:r>
          </a:p>
          <a:p>
            <a:r>
              <a:rPr lang="en-US"/>
              <a:t>Mobile Automation</a:t>
            </a:r>
          </a:p>
          <a:p>
            <a:r>
              <a:rPr lang="en-US"/>
              <a:t>Cloud Automation</a:t>
            </a:r>
          </a:p>
        </p:txBody>
      </p:sp>
    </p:spTree>
    <p:extLst>
      <p:ext uri="{BB962C8B-B14F-4D97-AF65-F5344CB8AC3E}">
        <p14:creationId xmlns:p14="http://schemas.microsoft.com/office/powerpoint/2010/main" val="1968843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E0F22-8B5D-4C39-88B6-B13AD10BFEB2}"/>
              </a:ext>
            </a:extLst>
          </p:cNvPr>
          <p:cNvSpPr>
            <a:spLocks noGrp="1"/>
          </p:cNvSpPr>
          <p:nvPr>
            <p:ph type="title"/>
          </p:nvPr>
        </p:nvSpPr>
        <p:spPr>
          <a:xfrm>
            <a:off x="149589" y="5176569"/>
            <a:ext cx="5235989" cy="970450"/>
          </a:xfrm>
        </p:spPr>
        <p:txBody>
          <a:bodyPr anchor="ctr">
            <a:normAutofit/>
          </a:bodyPr>
          <a:lstStyle/>
          <a:p>
            <a:r>
              <a:rPr lang="en-US" sz="2400">
                <a:solidFill>
                  <a:srgbClr val="000000"/>
                </a:solidFill>
              </a:rPr>
              <a:t>Locator Techniques &amp; Tools – TIPs</a:t>
            </a:r>
            <a:endParaRPr lang="en-US" sz="2400" b="0">
              <a:solidFill>
                <a:srgbClr val="000000"/>
              </a:solidFill>
            </a:endParaRPr>
          </a:p>
        </p:txBody>
      </p:sp>
      <p:sp>
        <p:nvSpPr>
          <p:cNvPr id="9" name="Content Placeholder 8">
            <a:extLst>
              <a:ext uri="{FF2B5EF4-FFF2-40B4-BE49-F238E27FC236}">
                <a16:creationId xmlns:a16="http://schemas.microsoft.com/office/drawing/2014/main" id="{B65F2219-B458-48E8-82EF-0524D9E0F0EF}"/>
              </a:ext>
            </a:extLst>
          </p:cNvPr>
          <p:cNvSpPr>
            <a:spLocks noGrp="1"/>
          </p:cNvSpPr>
          <p:nvPr>
            <p:ph idx="1"/>
          </p:nvPr>
        </p:nvSpPr>
        <p:spPr>
          <a:xfrm>
            <a:off x="5344886" y="5176569"/>
            <a:ext cx="6028400" cy="970450"/>
          </a:xfrm>
        </p:spPr>
        <p:txBody>
          <a:bodyPr>
            <a:normAutofit/>
          </a:bodyPr>
          <a:lstStyle/>
          <a:p>
            <a:r>
              <a:rPr lang="en-US" sz="1600">
                <a:solidFill>
                  <a:srgbClr val="000000"/>
                </a:solidFill>
              </a:rPr>
              <a:t>Compound Class names not permitted.</a:t>
            </a:r>
          </a:p>
        </p:txBody>
      </p:sp>
      <p:pic>
        <p:nvPicPr>
          <p:cNvPr id="7" name="Picture 4">
            <a:extLst>
              <a:ext uri="{FF2B5EF4-FFF2-40B4-BE49-F238E27FC236}">
                <a16:creationId xmlns:a16="http://schemas.microsoft.com/office/drawing/2014/main" id="{70E30749-7770-4A23-A153-A545605C1685}"/>
              </a:ext>
            </a:extLst>
          </p:cNvPr>
          <p:cNvPicPr>
            <a:picLocks noChangeAspect="1"/>
          </p:cNvPicPr>
          <p:nvPr/>
        </p:nvPicPr>
        <p:blipFill>
          <a:blip r:embed="rId2"/>
          <a:stretch>
            <a:fillRect/>
          </a:stretch>
        </p:blipFill>
        <p:spPr>
          <a:xfrm>
            <a:off x="514351" y="-3234"/>
            <a:ext cx="8013650" cy="4865469"/>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987258201"/>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1671A-D8D5-4FCB-98B6-7911BD31586A}"/>
              </a:ext>
            </a:extLst>
          </p:cNvPr>
          <p:cNvSpPr>
            <a:spLocks noGrp="1"/>
          </p:cNvSpPr>
          <p:nvPr>
            <p:ph type="title"/>
          </p:nvPr>
        </p:nvSpPr>
        <p:spPr>
          <a:xfrm>
            <a:off x="57276" y="4897750"/>
            <a:ext cx="5846271" cy="1034964"/>
          </a:xfrm>
        </p:spPr>
        <p:txBody>
          <a:bodyPr anchor="ctr">
            <a:normAutofit fontScale="90000"/>
          </a:bodyPr>
          <a:lstStyle/>
          <a:p>
            <a:r>
              <a:rPr lang="en-US" sz="3400">
                <a:solidFill>
                  <a:srgbClr val="FFFFFF"/>
                </a:solidFill>
              </a:rPr>
              <a:t>Locator Techniques &amp; Tools – TIPs(Multiple values )</a:t>
            </a:r>
            <a:endParaRPr lang="en-US" sz="3400" b="0">
              <a:solidFill>
                <a:srgbClr val="FFFFFF"/>
              </a:solidFill>
            </a:endParaRPr>
          </a:p>
        </p:txBody>
      </p:sp>
      <p:sp>
        <p:nvSpPr>
          <p:cNvPr id="3" name="Content Placeholder 2">
            <a:extLst>
              <a:ext uri="{FF2B5EF4-FFF2-40B4-BE49-F238E27FC236}">
                <a16:creationId xmlns:a16="http://schemas.microsoft.com/office/drawing/2014/main" id="{4BCF1C19-C0E7-4A49-8044-8D0635FA5D68}"/>
              </a:ext>
            </a:extLst>
          </p:cNvPr>
          <p:cNvSpPr>
            <a:spLocks noGrp="1"/>
          </p:cNvSpPr>
          <p:nvPr>
            <p:ph idx="1"/>
          </p:nvPr>
        </p:nvSpPr>
        <p:spPr>
          <a:xfrm>
            <a:off x="5274392" y="4581446"/>
            <a:ext cx="5852566" cy="1725079"/>
          </a:xfrm>
        </p:spPr>
        <p:txBody>
          <a:bodyPr>
            <a:normAutofit/>
          </a:bodyPr>
          <a:lstStyle/>
          <a:p>
            <a:r>
              <a:rPr lang="en-US">
                <a:solidFill>
                  <a:srgbClr val="FFFFFF"/>
                </a:solidFill>
              </a:rPr>
              <a:t>If any two element's attribute has same value, then selenium choose or scan the first one.</a:t>
            </a:r>
          </a:p>
          <a:p>
            <a:r>
              <a:rPr lang="en-US">
                <a:solidFill>
                  <a:srgbClr val="FFFFFF"/>
                </a:solidFill>
              </a:rPr>
              <a:t>In the screenshots, email &amp; password fields both have one common attribute </a:t>
            </a:r>
            <a:r>
              <a:rPr lang="en-US">
                <a:solidFill>
                  <a:srgbClr val="FFFFFF"/>
                </a:solidFill>
                <a:highlight>
                  <a:srgbClr val="800080"/>
                </a:highlight>
              </a:rPr>
              <a:t>"class=inputtext"</a:t>
            </a:r>
          </a:p>
        </p:txBody>
      </p:sp>
      <p:pic>
        <p:nvPicPr>
          <p:cNvPr id="6" name="Picture 6" descr="A screenshot of a social media post&#10;&#10;Description generated with very high confidence">
            <a:extLst>
              <a:ext uri="{FF2B5EF4-FFF2-40B4-BE49-F238E27FC236}">
                <a16:creationId xmlns:a16="http://schemas.microsoft.com/office/drawing/2014/main" id="{42A09A6E-0AA9-4656-A621-0DAA091D0DDB}"/>
              </a:ext>
            </a:extLst>
          </p:cNvPr>
          <p:cNvPicPr>
            <a:picLocks noChangeAspect="1"/>
          </p:cNvPicPr>
          <p:nvPr/>
        </p:nvPicPr>
        <p:blipFill>
          <a:blip r:embed="rId2"/>
          <a:stretch>
            <a:fillRect/>
          </a:stretch>
        </p:blipFill>
        <p:spPr>
          <a:xfrm>
            <a:off x="56628" y="-4197"/>
            <a:ext cx="6161476" cy="4543233"/>
          </a:xfrm>
          <a:prstGeom prst="rect">
            <a:avLst/>
          </a:prstGeom>
        </p:spPr>
      </p:pic>
      <p:pic>
        <p:nvPicPr>
          <p:cNvPr id="4" name="Picture 4" descr="A screenshot of a social media post&#10;&#10;Description generated with very high confidence">
            <a:extLst>
              <a:ext uri="{FF2B5EF4-FFF2-40B4-BE49-F238E27FC236}">
                <a16:creationId xmlns:a16="http://schemas.microsoft.com/office/drawing/2014/main" id="{62F4BFE5-1133-49B6-9ADE-EC273440464C}"/>
              </a:ext>
            </a:extLst>
          </p:cNvPr>
          <p:cNvPicPr>
            <a:picLocks noChangeAspect="1"/>
          </p:cNvPicPr>
          <p:nvPr/>
        </p:nvPicPr>
        <p:blipFill>
          <a:blip r:embed="rId3"/>
          <a:stretch>
            <a:fillRect/>
          </a:stretch>
        </p:blipFill>
        <p:spPr>
          <a:xfrm>
            <a:off x="6215069" y="-4197"/>
            <a:ext cx="5873928" cy="4586365"/>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24" name="Rectangle 23">
            <a:extLst>
              <a:ext uri="{FF2B5EF4-FFF2-40B4-BE49-F238E27FC236}">
                <a16:creationId xmlns:a16="http://schemas.microsoft.com/office/drawing/2014/main" id="{1FFD9133-F321-4C78-9C85-368AA0238468}"/>
              </a:ext>
            </a:extLst>
          </p:cNvPr>
          <p:cNvSpPr/>
          <p:nvPr/>
        </p:nvSpPr>
        <p:spPr>
          <a:xfrm flipH="1">
            <a:off x="759125" y="3755364"/>
            <a:ext cx="1745411" cy="54059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7693CD1-2359-434F-B749-8108B3F17E3F}"/>
              </a:ext>
            </a:extLst>
          </p:cNvPr>
          <p:cNvSpPr/>
          <p:nvPr/>
        </p:nvSpPr>
        <p:spPr>
          <a:xfrm flipH="1">
            <a:off x="6912634" y="3352797"/>
            <a:ext cx="1745411" cy="54059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819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4898-877D-47D1-8C01-0529A8DF14D7}"/>
              </a:ext>
            </a:extLst>
          </p:cNvPr>
          <p:cNvSpPr>
            <a:spLocks noGrp="1"/>
          </p:cNvSpPr>
          <p:nvPr>
            <p:ph type="title"/>
          </p:nvPr>
        </p:nvSpPr>
        <p:spPr>
          <a:xfrm>
            <a:off x="451513" y="5176569"/>
            <a:ext cx="4589009" cy="970450"/>
          </a:xfrm>
        </p:spPr>
        <p:txBody>
          <a:bodyPr vert="horz" lIns="91440" tIns="45720" rIns="91440" bIns="45720" rtlCol="0" anchor="ctr">
            <a:normAutofit/>
          </a:bodyPr>
          <a:lstStyle/>
          <a:p>
            <a:r>
              <a:rPr lang="en-US" sz="2400">
                <a:solidFill>
                  <a:srgbClr val="000000"/>
                </a:solidFill>
              </a:rPr>
              <a:t>Locator Techniques &amp; Tools – TIPs (Multiple Values)</a:t>
            </a:r>
          </a:p>
        </p:txBody>
      </p:sp>
      <p:sp>
        <p:nvSpPr>
          <p:cNvPr id="18" name="Content Placeholder 17">
            <a:extLst>
              <a:ext uri="{FF2B5EF4-FFF2-40B4-BE49-F238E27FC236}">
                <a16:creationId xmlns:a16="http://schemas.microsoft.com/office/drawing/2014/main" id="{C4A5FEA4-8C9E-411A-B8AF-B06CE22551AA}"/>
              </a:ext>
            </a:extLst>
          </p:cNvPr>
          <p:cNvSpPr>
            <a:spLocks noGrp="1"/>
          </p:cNvSpPr>
          <p:nvPr>
            <p:ph idx="1"/>
          </p:nvPr>
        </p:nvSpPr>
        <p:spPr>
          <a:xfrm>
            <a:off x="5344886" y="5176569"/>
            <a:ext cx="6028400" cy="970450"/>
          </a:xfrm>
        </p:spPr>
        <p:txBody>
          <a:bodyPr>
            <a:normAutofit/>
          </a:bodyPr>
          <a:lstStyle/>
          <a:p>
            <a:r>
              <a:rPr lang="en-US" sz="1600">
                <a:solidFill>
                  <a:srgbClr val="000000"/>
                </a:solidFill>
              </a:rPr>
              <a:t>Selenium choose the </a:t>
            </a:r>
            <a:r>
              <a:rPr lang="en-US" sz="1600" b="1">
                <a:solidFill>
                  <a:srgbClr val="000000"/>
                </a:solidFill>
              </a:rPr>
              <a:t>email text field, </a:t>
            </a:r>
            <a:r>
              <a:rPr lang="en-US" sz="1600">
                <a:solidFill>
                  <a:srgbClr val="000000"/>
                </a:solidFill>
              </a:rPr>
              <a:t>because it's comes first.</a:t>
            </a:r>
          </a:p>
        </p:txBody>
      </p:sp>
      <p:pic>
        <p:nvPicPr>
          <p:cNvPr id="16" name="Picture 4" descr="A screenshot of a social media post&#10;&#10;Description generated with very high confidence">
            <a:extLst>
              <a:ext uri="{FF2B5EF4-FFF2-40B4-BE49-F238E27FC236}">
                <a16:creationId xmlns:a16="http://schemas.microsoft.com/office/drawing/2014/main" id="{08CCA6ED-FDAB-498D-8CC5-F0E4AAB147BD}"/>
              </a:ext>
            </a:extLst>
          </p:cNvPr>
          <p:cNvPicPr>
            <a:picLocks noChangeAspect="1"/>
          </p:cNvPicPr>
          <p:nvPr/>
        </p:nvPicPr>
        <p:blipFill>
          <a:blip r:embed="rId2"/>
          <a:stretch>
            <a:fillRect/>
          </a:stretch>
        </p:blipFill>
        <p:spPr>
          <a:xfrm>
            <a:off x="514351" y="126162"/>
            <a:ext cx="11108742" cy="473607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289819078"/>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5EFA-8AF6-4267-A4D1-7E9D21FF0CBE}"/>
              </a:ext>
            </a:extLst>
          </p:cNvPr>
          <p:cNvSpPr>
            <a:spLocks noGrp="1"/>
          </p:cNvSpPr>
          <p:nvPr>
            <p:ph type="title"/>
          </p:nvPr>
        </p:nvSpPr>
        <p:spPr/>
        <p:txBody>
          <a:bodyPr>
            <a:normAutofit/>
          </a:bodyPr>
          <a:lstStyle/>
          <a:p>
            <a:r>
              <a:rPr lang="en-US"/>
              <a:t>Locator Techniques &amp; Tools – </a:t>
            </a:r>
            <a:r>
              <a:rPr lang="en-US" err="1"/>
              <a:t>Xpath</a:t>
            </a:r>
          </a:p>
          <a:p>
            <a:endParaRPr lang="en-US"/>
          </a:p>
        </p:txBody>
      </p:sp>
      <p:sp>
        <p:nvSpPr>
          <p:cNvPr id="3" name="Content Placeholder 2">
            <a:extLst>
              <a:ext uri="{FF2B5EF4-FFF2-40B4-BE49-F238E27FC236}">
                <a16:creationId xmlns:a16="http://schemas.microsoft.com/office/drawing/2014/main" id="{5A8FA0BD-0890-457D-8D2E-9BE1C6B4E20E}"/>
              </a:ext>
            </a:extLst>
          </p:cNvPr>
          <p:cNvSpPr>
            <a:spLocks noGrp="1"/>
          </p:cNvSpPr>
          <p:nvPr>
            <p:ph idx="1"/>
          </p:nvPr>
        </p:nvSpPr>
        <p:spPr>
          <a:xfrm>
            <a:off x="171733" y="1492849"/>
            <a:ext cx="11742464" cy="5414992"/>
          </a:xfrm>
        </p:spPr>
        <p:txBody>
          <a:bodyPr>
            <a:normAutofit/>
          </a:bodyPr>
          <a:lstStyle/>
          <a:p>
            <a:pPr>
              <a:lnSpc>
                <a:spcPct val="90000"/>
              </a:lnSpc>
            </a:pPr>
            <a:r>
              <a:rPr lang="en-US" sz="1600"/>
              <a:t>In Selenium automation, if the elements are not found by the general locators like id, class, name, etc. then XPath is used to find an element on the web page .</a:t>
            </a:r>
          </a:p>
          <a:p>
            <a:pPr>
              <a:lnSpc>
                <a:spcPct val="90000"/>
              </a:lnSpc>
            </a:pPr>
            <a:r>
              <a:rPr lang="en-US" sz="1600"/>
              <a:t>XPath is defined as </a:t>
            </a:r>
            <a:r>
              <a:rPr lang="en-US" sz="1600" b="1"/>
              <a:t>XML path</a:t>
            </a:r>
            <a:r>
              <a:rPr lang="en-US" sz="1600"/>
              <a:t>. </a:t>
            </a:r>
            <a:r>
              <a:rPr lang="en-US" sz="1600" b="1"/>
              <a:t>It is a syntax or language for finding any element on the web page using XML path expression</a:t>
            </a:r>
            <a:r>
              <a:rPr lang="en-US" sz="1600"/>
              <a:t>.</a:t>
            </a:r>
          </a:p>
          <a:p>
            <a:pPr>
              <a:lnSpc>
                <a:spcPct val="90000"/>
              </a:lnSpc>
            </a:pPr>
            <a:r>
              <a:rPr lang="en-US" sz="1600" b="1"/>
              <a:t>Syntax for XPath:</a:t>
            </a:r>
            <a:endParaRPr lang="en-US" sz="1600"/>
          </a:p>
          <a:p>
            <a:pPr marL="0" indent="0">
              <a:lnSpc>
                <a:spcPct val="90000"/>
              </a:lnSpc>
              <a:buNone/>
            </a:pPr>
            <a:r>
              <a:rPr lang="en-US" sz="1600"/>
              <a:t>XPath contains the path of the element situated at the web page. Standard syntax for creating XPath is.</a:t>
            </a:r>
          </a:p>
          <a:p>
            <a:pPr marL="0" indent="0">
              <a:lnSpc>
                <a:spcPct val="90000"/>
              </a:lnSpc>
              <a:buNone/>
            </a:pPr>
            <a:r>
              <a:rPr lang="en-US" sz="1600">
                <a:highlight>
                  <a:srgbClr val="800080"/>
                </a:highlight>
              </a:rPr>
              <a:t>Xpath=//tagname[@attribute='value']</a:t>
            </a:r>
          </a:p>
          <a:p>
            <a:pPr marL="0" indent="0">
              <a:lnSpc>
                <a:spcPct val="90000"/>
              </a:lnSpc>
              <a:buNone/>
            </a:pPr>
            <a:r>
              <a:rPr lang="en-US" sz="1600" b="1"/>
              <a:t>// :</a:t>
            </a:r>
            <a:r>
              <a:rPr lang="en-US" sz="1600"/>
              <a:t> Select current node.</a:t>
            </a:r>
          </a:p>
          <a:p>
            <a:pPr marL="0" indent="0">
              <a:lnSpc>
                <a:spcPct val="90000"/>
              </a:lnSpc>
              <a:buNone/>
            </a:pPr>
            <a:r>
              <a:rPr lang="en-US" sz="1600" b="1"/>
              <a:t>Tagname: </a:t>
            </a:r>
            <a:r>
              <a:rPr lang="en-US" sz="1600"/>
              <a:t>Tagname of the particular node.</a:t>
            </a:r>
          </a:p>
          <a:p>
            <a:pPr marL="0" indent="0">
              <a:lnSpc>
                <a:spcPct val="90000"/>
              </a:lnSpc>
              <a:buNone/>
            </a:pPr>
            <a:r>
              <a:rPr lang="en-US" sz="1600" b="1"/>
              <a:t>@:</a:t>
            </a:r>
            <a:r>
              <a:rPr lang="en-US" sz="1600"/>
              <a:t> Select attribute.</a:t>
            </a:r>
          </a:p>
          <a:p>
            <a:pPr marL="0" indent="0">
              <a:lnSpc>
                <a:spcPct val="90000"/>
              </a:lnSpc>
              <a:buNone/>
            </a:pPr>
            <a:r>
              <a:rPr lang="en-US" sz="1600" b="1"/>
              <a:t>Attribute:</a:t>
            </a:r>
            <a:r>
              <a:rPr lang="en-US" sz="1600"/>
              <a:t> Attribute name of the node.</a:t>
            </a:r>
          </a:p>
          <a:p>
            <a:pPr marL="0" indent="0">
              <a:lnSpc>
                <a:spcPct val="90000"/>
              </a:lnSpc>
              <a:buNone/>
            </a:pPr>
            <a:r>
              <a:rPr lang="en-US" sz="1600" b="1"/>
              <a:t>Value:</a:t>
            </a:r>
            <a:r>
              <a:rPr lang="en-US" sz="1600"/>
              <a:t> Value of the attribute.</a:t>
            </a:r>
          </a:p>
          <a:p>
            <a:pPr marL="0" indent="0">
              <a:lnSpc>
                <a:spcPct val="90000"/>
              </a:lnSpc>
              <a:buNone/>
            </a:pPr>
            <a:endParaRPr lang="en-US" sz="1600"/>
          </a:p>
        </p:txBody>
      </p:sp>
      <p:pic>
        <p:nvPicPr>
          <p:cNvPr id="4" name="Picture 4" descr="A close up of a logo&#10;&#10;Description generated with very high confidence">
            <a:extLst>
              <a:ext uri="{FF2B5EF4-FFF2-40B4-BE49-F238E27FC236}">
                <a16:creationId xmlns:a16="http://schemas.microsoft.com/office/drawing/2014/main" id="{2DB21EC7-B079-4F09-85ED-5509AD30648D}"/>
              </a:ext>
            </a:extLst>
          </p:cNvPr>
          <p:cNvPicPr>
            <a:picLocks noChangeAspect="1"/>
          </p:cNvPicPr>
          <p:nvPr/>
        </p:nvPicPr>
        <p:blipFill>
          <a:blip r:embed="rId2"/>
          <a:stretch>
            <a:fillRect/>
          </a:stretch>
        </p:blipFill>
        <p:spPr>
          <a:xfrm>
            <a:off x="6424553" y="4425067"/>
            <a:ext cx="5572872" cy="2308882"/>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322498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5EFA-8AF6-4267-A4D1-7E9D21FF0CBE}"/>
              </a:ext>
            </a:extLst>
          </p:cNvPr>
          <p:cNvSpPr>
            <a:spLocks noGrp="1"/>
          </p:cNvSpPr>
          <p:nvPr>
            <p:ph type="title"/>
          </p:nvPr>
        </p:nvSpPr>
        <p:spPr/>
        <p:txBody>
          <a:bodyPr>
            <a:normAutofit/>
          </a:bodyPr>
          <a:lstStyle/>
          <a:p>
            <a:r>
              <a:rPr lang="en-US"/>
              <a:t>Locator Techniques &amp; Tools – </a:t>
            </a:r>
            <a:r>
              <a:rPr lang="en-US" err="1"/>
              <a:t>Xpath</a:t>
            </a:r>
          </a:p>
          <a:p>
            <a:endParaRPr lang="en-US"/>
          </a:p>
        </p:txBody>
      </p:sp>
      <p:sp>
        <p:nvSpPr>
          <p:cNvPr id="3" name="Content Placeholder 2">
            <a:extLst>
              <a:ext uri="{FF2B5EF4-FFF2-40B4-BE49-F238E27FC236}">
                <a16:creationId xmlns:a16="http://schemas.microsoft.com/office/drawing/2014/main" id="{5A8FA0BD-0890-457D-8D2E-9BE1C6B4E20E}"/>
              </a:ext>
            </a:extLst>
          </p:cNvPr>
          <p:cNvSpPr>
            <a:spLocks noGrp="1"/>
          </p:cNvSpPr>
          <p:nvPr>
            <p:ph idx="1"/>
          </p:nvPr>
        </p:nvSpPr>
        <p:spPr>
          <a:xfrm>
            <a:off x="186109" y="2542396"/>
            <a:ext cx="3835583" cy="2453257"/>
          </a:xfrm>
        </p:spPr>
        <p:txBody>
          <a:bodyPr>
            <a:normAutofit fontScale="77500" lnSpcReduction="20000"/>
          </a:bodyPr>
          <a:lstStyle/>
          <a:p>
            <a:r>
              <a:rPr lang="en-US" sz="1600" b="1"/>
              <a:t>How  to define the xpath ?</a:t>
            </a:r>
            <a:endParaRPr lang="en-US" sz="1600"/>
          </a:p>
          <a:p>
            <a:pPr>
              <a:buAutoNum type="arabicPeriod"/>
            </a:pPr>
            <a:r>
              <a:rPr lang="en-US" sz="1600"/>
              <a:t>Select the element and impact element.</a:t>
            </a:r>
            <a:endParaRPr lang="en-US" sz="1600" b="1"/>
          </a:p>
          <a:p>
            <a:pPr>
              <a:buAutoNum type="arabicPeriod"/>
            </a:pPr>
            <a:r>
              <a:rPr lang="en-US" sz="1600"/>
              <a:t>Go to inspector window and </a:t>
            </a:r>
            <a:r>
              <a:rPr lang="en-US" sz="1600" b="1"/>
              <a:t>right click</a:t>
            </a:r>
            <a:r>
              <a:rPr lang="en-US" sz="1600"/>
              <a:t> on the highlighted link.</a:t>
            </a:r>
          </a:p>
          <a:p>
            <a:pPr>
              <a:buAutoNum type="arabicPeriod"/>
            </a:pPr>
            <a:r>
              <a:rPr lang="en-US" sz="1600"/>
              <a:t>Select </a:t>
            </a:r>
            <a:r>
              <a:rPr lang="en-US" sz="1600" b="1"/>
              <a:t>copy &gt;  xpath</a:t>
            </a:r>
            <a:endParaRPr lang="en-US" sz="1600"/>
          </a:p>
          <a:p>
            <a:pPr>
              <a:buAutoNum type="arabicPeriod"/>
            </a:pPr>
            <a:r>
              <a:rPr lang="en-US" sz="1600"/>
              <a:t>Paste that link into word, notepad or Editor.</a:t>
            </a:r>
            <a:endParaRPr lang="en-US" sz="1600" b="1"/>
          </a:p>
          <a:p>
            <a:pPr>
              <a:buAutoNum type="arabicPeriod"/>
            </a:pPr>
            <a:r>
              <a:rPr lang="en-US" sz="1600"/>
              <a:t>Verify the xpath. </a:t>
            </a:r>
            <a:br>
              <a:rPr lang="en-US" sz="1600"/>
            </a:br>
            <a:r>
              <a:rPr lang="en-US" sz="1600"/>
              <a:t>//*[@id="email"]</a:t>
            </a:r>
          </a:p>
          <a:p>
            <a:pPr>
              <a:buAutoNum type="arabicPeriod"/>
            </a:pPr>
            <a:endParaRPr lang="en-US" sz="1600"/>
          </a:p>
        </p:txBody>
      </p:sp>
      <p:pic>
        <p:nvPicPr>
          <p:cNvPr id="4" name="Picture 4" descr="A screenshot of a social media post&#10;&#10;Description generated with very high confidence">
            <a:extLst>
              <a:ext uri="{FF2B5EF4-FFF2-40B4-BE49-F238E27FC236}">
                <a16:creationId xmlns:a16="http://schemas.microsoft.com/office/drawing/2014/main" id="{0745BE8C-A990-4FB6-B34C-0DF0B1EA3A86}"/>
              </a:ext>
            </a:extLst>
          </p:cNvPr>
          <p:cNvPicPr>
            <a:picLocks noChangeAspect="1"/>
          </p:cNvPicPr>
          <p:nvPr/>
        </p:nvPicPr>
        <p:blipFill>
          <a:blip r:embed="rId2"/>
          <a:stretch>
            <a:fillRect/>
          </a:stretch>
        </p:blipFill>
        <p:spPr>
          <a:xfrm>
            <a:off x="4728040" y="2045590"/>
            <a:ext cx="7226253" cy="4609309"/>
          </a:xfrm>
          <a:prstGeom prst="roundRect">
            <a:avLst>
              <a:gd name="adj" fmla="val 3876"/>
            </a:avLst>
          </a:prstGeom>
          <a:ln>
            <a:solidFill>
              <a:schemeClr val="accent1"/>
            </a:solidFill>
          </a:ln>
          <a:effectLst/>
        </p:spPr>
      </p:pic>
      <p:sp>
        <p:nvSpPr>
          <p:cNvPr id="6" name="Speech Bubble: Rectangle 5">
            <a:extLst>
              <a:ext uri="{FF2B5EF4-FFF2-40B4-BE49-F238E27FC236}">
                <a16:creationId xmlns:a16="http://schemas.microsoft.com/office/drawing/2014/main" id="{D08B62E2-1723-4D88-98AB-513BB122B9FA}"/>
              </a:ext>
            </a:extLst>
          </p:cNvPr>
          <p:cNvSpPr/>
          <p:nvPr/>
        </p:nvSpPr>
        <p:spPr>
          <a:xfrm>
            <a:off x="621101" y="4855148"/>
            <a:ext cx="3703607" cy="1590308"/>
          </a:xfrm>
          <a:prstGeom prst="wedgeRectCallou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a:t>The copied xpath – attribute value is always in double quotes " "- that is not accpted by the code, the value always in single quote.</a:t>
            </a:r>
            <a:endParaRPr lang="en-US"/>
          </a:p>
        </p:txBody>
      </p:sp>
    </p:spTree>
    <p:extLst>
      <p:ext uri="{BB962C8B-B14F-4D97-AF65-F5344CB8AC3E}">
        <p14:creationId xmlns:p14="http://schemas.microsoft.com/office/powerpoint/2010/main" val="1275389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5EFA-8AF6-4267-A4D1-7E9D21FF0CBE}"/>
              </a:ext>
            </a:extLst>
          </p:cNvPr>
          <p:cNvSpPr>
            <a:spLocks noGrp="1"/>
          </p:cNvSpPr>
          <p:nvPr>
            <p:ph type="title"/>
          </p:nvPr>
        </p:nvSpPr>
        <p:spPr>
          <a:xfrm>
            <a:off x="1701397" y="1280703"/>
            <a:ext cx="10572000" cy="592624"/>
          </a:xfrm>
        </p:spPr>
        <p:txBody>
          <a:bodyPr vert="horz" lIns="91440" tIns="45720" rIns="91440" bIns="45720" rtlCol="0" anchor="b">
            <a:normAutofit fontScale="90000"/>
          </a:bodyPr>
          <a:lstStyle/>
          <a:p>
            <a:r>
              <a:rPr lang="en-US">
                <a:solidFill>
                  <a:schemeClr val="tx1"/>
                </a:solidFill>
              </a:rPr>
              <a:t>Locator Techniques &amp; Tools – </a:t>
            </a:r>
            <a:r>
              <a:rPr lang="en-US" err="1">
                <a:solidFill>
                  <a:schemeClr val="tx1"/>
                </a:solidFill>
              </a:rPr>
              <a:t>Xpath</a:t>
            </a:r>
          </a:p>
          <a:p>
            <a:endParaRPr lang="en-US">
              <a:solidFill>
                <a:schemeClr val="tx1"/>
              </a:solidFill>
            </a:endParaRPr>
          </a:p>
        </p:txBody>
      </p:sp>
      <p:pic>
        <p:nvPicPr>
          <p:cNvPr id="5" name="Picture 6" descr="A screenshot of a social media post&#10;&#10;Description generated with very high confidence">
            <a:extLst>
              <a:ext uri="{FF2B5EF4-FFF2-40B4-BE49-F238E27FC236}">
                <a16:creationId xmlns:a16="http://schemas.microsoft.com/office/drawing/2014/main" id="{E362CDDB-8672-4B5E-85FC-75A9208AFED8}"/>
              </a:ext>
            </a:extLst>
          </p:cNvPr>
          <p:cNvPicPr>
            <a:picLocks noChangeAspect="1"/>
          </p:cNvPicPr>
          <p:nvPr/>
        </p:nvPicPr>
        <p:blipFill>
          <a:blip r:embed="rId2"/>
          <a:stretch>
            <a:fillRect/>
          </a:stretch>
        </p:blipFill>
        <p:spPr>
          <a:xfrm>
            <a:off x="161004" y="2235967"/>
            <a:ext cx="11392243" cy="446537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730409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BB157-6017-4B1F-810E-0C337522DDEF}"/>
              </a:ext>
            </a:extLst>
          </p:cNvPr>
          <p:cNvSpPr>
            <a:spLocks noGrp="1"/>
          </p:cNvSpPr>
          <p:nvPr>
            <p:ph type="title"/>
          </p:nvPr>
        </p:nvSpPr>
        <p:spPr>
          <a:xfrm>
            <a:off x="1529817" y="447188"/>
            <a:ext cx="8606751" cy="566021"/>
          </a:xfrm>
        </p:spPr>
        <p:txBody>
          <a:bodyPr anchor="ctr">
            <a:normAutofit fontScale="90000"/>
          </a:bodyPr>
          <a:lstStyle/>
          <a:p>
            <a:pPr algn="ctr"/>
            <a:r>
              <a:rPr lang="en-US" sz="3200"/>
              <a:t>Locator Techniques &amp; Tools – TIPs (Xpath)</a:t>
            </a:r>
            <a:endParaRPr lang="en-US" sz="3200" b="0"/>
          </a:p>
        </p:txBody>
      </p:sp>
      <p:graphicFrame>
        <p:nvGraphicFramePr>
          <p:cNvPr id="6" name="Content Placeholder 2">
            <a:extLst>
              <a:ext uri="{FF2B5EF4-FFF2-40B4-BE49-F238E27FC236}">
                <a16:creationId xmlns:a16="http://schemas.microsoft.com/office/drawing/2014/main" id="{2F089259-D9D0-4ABD-BEA4-759D3A17C954}"/>
              </a:ext>
            </a:extLst>
          </p:cNvPr>
          <p:cNvGraphicFramePr>
            <a:graphicFrameLocks noGrp="1"/>
          </p:cNvGraphicFramePr>
          <p:nvPr>
            <p:ph idx="1"/>
            <p:extLst>
              <p:ext uri="{D42A27DB-BD31-4B8C-83A1-F6EECF244321}">
                <p14:modId xmlns:p14="http://schemas.microsoft.com/office/powerpoint/2010/main" val="371708721"/>
              </p:ext>
            </p:extLst>
          </p:nvPr>
        </p:nvGraphicFramePr>
        <p:xfrm>
          <a:off x="244615" y="2129339"/>
          <a:ext cx="11660442" cy="22884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4" descr="A screenshot of a cell phone&#10;&#10;Description generated with high confidence">
            <a:extLst>
              <a:ext uri="{FF2B5EF4-FFF2-40B4-BE49-F238E27FC236}">
                <a16:creationId xmlns:a16="http://schemas.microsoft.com/office/drawing/2014/main" id="{39D21901-7133-4A75-94BF-1BED575EF776}"/>
              </a:ext>
            </a:extLst>
          </p:cNvPr>
          <p:cNvPicPr>
            <a:picLocks noChangeAspect="1"/>
          </p:cNvPicPr>
          <p:nvPr/>
        </p:nvPicPr>
        <p:blipFill>
          <a:blip r:embed="rId7"/>
          <a:stretch>
            <a:fillRect/>
          </a:stretch>
        </p:blipFill>
        <p:spPr>
          <a:xfrm>
            <a:off x="244615" y="4768543"/>
            <a:ext cx="11890479" cy="1915529"/>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713137483"/>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06C6A-D8BF-4BC5-BC5B-2D02A5C83FF3}"/>
              </a:ext>
            </a:extLst>
          </p:cNvPr>
          <p:cNvSpPr>
            <a:spLocks noGrp="1"/>
          </p:cNvSpPr>
          <p:nvPr>
            <p:ph type="title"/>
          </p:nvPr>
        </p:nvSpPr>
        <p:spPr>
          <a:xfrm>
            <a:off x="451513" y="5176569"/>
            <a:ext cx="4589009" cy="970450"/>
          </a:xfrm>
        </p:spPr>
        <p:txBody>
          <a:bodyPr anchor="ctr">
            <a:normAutofit/>
          </a:bodyPr>
          <a:lstStyle/>
          <a:p>
            <a:r>
              <a:rPr lang="en-US" sz="2400">
                <a:solidFill>
                  <a:srgbClr val="000000"/>
                </a:solidFill>
              </a:rPr>
              <a:t>Locator Techniques &amp; Tools – TIPs (Xpath)</a:t>
            </a:r>
            <a:endParaRPr lang="en-US" sz="2400" b="0">
              <a:solidFill>
                <a:srgbClr val="000000"/>
              </a:solidFill>
            </a:endParaRPr>
          </a:p>
        </p:txBody>
      </p:sp>
      <p:sp>
        <p:nvSpPr>
          <p:cNvPr id="9" name="Content Placeholder 8">
            <a:extLst>
              <a:ext uri="{FF2B5EF4-FFF2-40B4-BE49-F238E27FC236}">
                <a16:creationId xmlns:a16="http://schemas.microsoft.com/office/drawing/2014/main" id="{B78174F6-9F7C-426F-A888-A73858D6C96A}"/>
              </a:ext>
            </a:extLst>
          </p:cNvPr>
          <p:cNvSpPr>
            <a:spLocks noGrp="1"/>
          </p:cNvSpPr>
          <p:nvPr>
            <p:ph idx="1"/>
          </p:nvPr>
        </p:nvSpPr>
        <p:spPr>
          <a:xfrm>
            <a:off x="5344886" y="5176569"/>
            <a:ext cx="6028400" cy="970450"/>
          </a:xfrm>
        </p:spPr>
        <p:txBody>
          <a:bodyPr>
            <a:normAutofit/>
          </a:bodyPr>
          <a:lstStyle/>
          <a:p>
            <a:r>
              <a:rPr lang="en-US" sz="1600">
                <a:solidFill>
                  <a:srgbClr val="000000"/>
                </a:solidFill>
              </a:rPr>
              <a:t>In the firefox, there is xpath for the element "Forgot account" is start with </a:t>
            </a:r>
            <a:r>
              <a:rPr lang="en-US" sz="1600" b="1">
                <a:solidFill>
                  <a:srgbClr val="000000"/>
                </a:solidFill>
              </a:rPr>
              <a:t>html and it's not reliable. </a:t>
            </a:r>
            <a:r>
              <a:rPr lang="en-US" sz="1600">
                <a:solidFill>
                  <a:srgbClr val="000000"/>
                </a:solidFill>
              </a:rPr>
              <a:t>But in Google Chrome the xpath is reliable.</a:t>
            </a:r>
          </a:p>
        </p:txBody>
      </p:sp>
      <p:pic>
        <p:nvPicPr>
          <p:cNvPr id="7" name="Picture 4">
            <a:extLst>
              <a:ext uri="{FF2B5EF4-FFF2-40B4-BE49-F238E27FC236}">
                <a16:creationId xmlns:a16="http://schemas.microsoft.com/office/drawing/2014/main" id="{F4A8ADA6-3F80-4472-B242-798F7B9AEB40}"/>
              </a:ext>
            </a:extLst>
          </p:cNvPr>
          <p:cNvPicPr>
            <a:picLocks noChangeAspect="1"/>
          </p:cNvPicPr>
          <p:nvPr/>
        </p:nvPicPr>
        <p:blipFill>
          <a:blip r:embed="rId2"/>
          <a:stretch>
            <a:fillRect/>
          </a:stretch>
        </p:blipFill>
        <p:spPr>
          <a:xfrm>
            <a:off x="1405747" y="83029"/>
            <a:ext cx="10244795" cy="4419772"/>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995741539"/>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CBE73-B098-4397-B205-C6F157C93965}"/>
              </a:ext>
            </a:extLst>
          </p:cNvPr>
          <p:cNvSpPr>
            <a:spLocks noGrp="1"/>
          </p:cNvSpPr>
          <p:nvPr>
            <p:ph type="title"/>
          </p:nvPr>
        </p:nvSpPr>
        <p:spPr/>
        <p:txBody>
          <a:bodyPr/>
          <a:lstStyle/>
          <a:p>
            <a:r>
              <a:rPr lang="en-US">
                <a:solidFill>
                  <a:srgbClr val="FFFFFF"/>
                </a:solidFill>
              </a:rPr>
              <a:t>Locator Techniques &amp; Tools – CSS Selector</a:t>
            </a:r>
            <a:endParaRPr lang="en-US" b="0"/>
          </a:p>
        </p:txBody>
      </p:sp>
      <p:sp>
        <p:nvSpPr>
          <p:cNvPr id="3" name="Content Placeholder 2">
            <a:extLst>
              <a:ext uri="{FF2B5EF4-FFF2-40B4-BE49-F238E27FC236}">
                <a16:creationId xmlns:a16="http://schemas.microsoft.com/office/drawing/2014/main" id="{9C093A83-D6A8-4F34-BBD6-3B3906A5BB33}"/>
              </a:ext>
            </a:extLst>
          </p:cNvPr>
          <p:cNvSpPr>
            <a:spLocks noGrp="1"/>
          </p:cNvSpPr>
          <p:nvPr>
            <p:ph idx="1"/>
          </p:nvPr>
        </p:nvSpPr>
        <p:spPr/>
        <p:txBody>
          <a:bodyPr/>
          <a:lstStyle/>
          <a:p>
            <a:r>
              <a:rPr lang="en-US"/>
              <a:t>A CSS Selector is a combination of an element selector and a value which identifies the web element within a web page.  They are string representations of HTML tags, attributes, Id and Class.  As such they are patterns that match against elements in a tree and are one of several technologies that can be uses to select nodes in an XML document. </a:t>
            </a:r>
          </a:p>
          <a:p>
            <a:r>
              <a:rPr lang="en-US" b="1"/>
              <a:t>Keep in mind that the locator is always preceded by a hash sign (#).</a:t>
            </a:r>
            <a:endParaRPr lang="en-US"/>
          </a:p>
        </p:txBody>
      </p:sp>
    </p:spTree>
    <p:extLst>
      <p:ext uri="{BB962C8B-B14F-4D97-AF65-F5344CB8AC3E}">
        <p14:creationId xmlns:p14="http://schemas.microsoft.com/office/powerpoint/2010/main" val="1235823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5EFA-8AF6-4267-A4D1-7E9D21FF0CBE}"/>
              </a:ext>
            </a:extLst>
          </p:cNvPr>
          <p:cNvSpPr>
            <a:spLocks noGrp="1"/>
          </p:cNvSpPr>
          <p:nvPr>
            <p:ph type="title"/>
          </p:nvPr>
        </p:nvSpPr>
        <p:spPr/>
        <p:txBody>
          <a:bodyPr>
            <a:normAutofit/>
          </a:bodyPr>
          <a:lstStyle/>
          <a:p>
            <a:r>
              <a:rPr lang="en-US"/>
              <a:t>Locator Techniques &amp; Tools – CSS Selector</a:t>
            </a:r>
            <a:endParaRPr lang="en-US" err="1"/>
          </a:p>
          <a:p>
            <a:endParaRPr lang="en-US"/>
          </a:p>
        </p:txBody>
      </p:sp>
      <p:sp>
        <p:nvSpPr>
          <p:cNvPr id="3" name="Content Placeholder 2">
            <a:extLst>
              <a:ext uri="{FF2B5EF4-FFF2-40B4-BE49-F238E27FC236}">
                <a16:creationId xmlns:a16="http://schemas.microsoft.com/office/drawing/2014/main" id="{5A8FA0BD-0890-457D-8D2E-9BE1C6B4E20E}"/>
              </a:ext>
            </a:extLst>
          </p:cNvPr>
          <p:cNvSpPr>
            <a:spLocks noGrp="1"/>
          </p:cNvSpPr>
          <p:nvPr>
            <p:ph idx="1"/>
          </p:nvPr>
        </p:nvSpPr>
        <p:spPr>
          <a:xfrm>
            <a:off x="804336" y="2413000"/>
            <a:ext cx="3849960" cy="4523596"/>
          </a:xfrm>
        </p:spPr>
        <p:txBody>
          <a:bodyPr>
            <a:normAutofit/>
          </a:bodyPr>
          <a:lstStyle/>
          <a:p>
            <a:r>
              <a:rPr lang="en-US" sz="1600" b="1"/>
              <a:t>How  to define the CSS Selector ?</a:t>
            </a:r>
            <a:endParaRPr lang="en-US" sz="1600"/>
          </a:p>
          <a:p>
            <a:pPr>
              <a:buAutoNum type="arabicPeriod"/>
            </a:pPr>
            <a:r>
              <a:rPr lang="en-US" sz="1600"/>
              <a:t>Select the element and impact element.</a:t>
            </a:r>
            <a:endParaRPr lang="en-US" sz="1600" b="1"/>
          </a:p>
          <a:p>
            <a:pPr>
              <a:buAutoNum type="arabicPeriod"/>
            </a:pPr>
            <a:r>
              <a:rPr lang="en-US" sz="1600"/>
              <a:t>Go to inspector window and </a:t>
            </a:r>
            <a:r>
              <a:rPr lang="en-US" sz="1600" b="1"/>
              <a:t>right click</a:t>
            </a:r>
            <a:r>
              <a:rPr lang="en-US" sz="1600"/>
              <a:t> on the highlighted link.</a:t>
            </a:r>
          </a:p>
          <a:p>
            <a:pPr>
              <a:buAutoNum type="arabicPeriod"/>
            </a:pPr>
            <a:r>
              <a:rPr lang="en-US" sz="1600"/>
              <a:t>Select </a:t>
            </a:r>
            <a:r>
              <a:rPr lang="en-US" sz="1600" b="1"/>
              <a:t>copy &gt;  CSS Selector</a:t>
            </a:r>
            <a:br>
              <a:rPr lang="en-US" sz="1600" b="1"/>
            </a:br>
            <a:br>
              <a:rPr lang="en-US" sz="1600" b="1"/>
            </a:br>
            <a:r>
              <a:rPr lang="en-US" sz="1600" b="1"/>
              <a:t>*Don't select CSS  path</a:t>
            </a:r>
          </a:p>
          <a:p>
            <a:pPr>
              <a:buAutoNum type="arabicPeriod"/>
            </a:pPr>
            <a:r>
              <a:rPr lang="en-US" sz="1600"/>
              <a:t>Paste that link into word, notepad or Editor.</a:t>
            </a:r>
            <a:endParaRPr lang="en-US" sz="1600" b="1"/>
          </a:p>
          <a:p>
            <a:pPr>
              <a:buAutoNum type="arabicPeriod"/>
            </a:pPr>
            <a:r>
              <a:rPr lang="en-US" sz="1600"/>
              <a:t>Verify the CSS Selector. </a:t>
            </a:r>
            <a:br>
              <a:rPr lang="en-US" sz="1600"/>
            </a:br>
            <a:endParaRPr lang="en-US" sz="1600"/>
          </a:p>
        </p:txBody>
      </p:sp>
      <p:pic>
        <p:nvPicPr>
          <p:cNvPr id="5" name="Picture 6" descr="A screenshot of a computer&#10;&#10;Description generated with very high confidence">
            <a:extLst>
              <a:ext uri="{FF2B5EF4-FFF2-40B4-BE49-F238E27FC236}">
                <a16:creationId xmlns:a16="http://schemas.microsoft.com/office/drawing/2014/main" id="{F923BE92-7041-497E-81DA-898F355D89BD}"/>
              </a:ext>
            </a:extLst>
          </p:cNvPr>
          <p:cNvPicPr>
            <a:picLocks noChangeAspect="1"/>
          </p:cNvPicPr>
          <p:nvPr/>
        </p:nvPicPr>
        <p:blipFill>
          <a:blip r:embed="rId2"/>
          <a:stretch>
            <a:fillRect/>
          </a:stretch>
        </p:blipFill>
        <p:spPr>
          <a:xfrm>
            <a:off x="5101851" y="2131854"/>
            <a:ext cx="6924330" cy="4408025"/>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273481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16168-6DB6-4F09-9DB7-FAE3DE9FB47A}"/>
              </a:ext>
            </a:extLst>
          </p:cNvPr>
          <p:cNvSpPr>
            <a:spLocks noGrp="1"/>
          </p:cNvSpPr>
          <p:nvPr>
            <p:ph type="title"/>
          </p:nvPr>
        </p:nvSpPr>
        <p:spPr>
          <a:xfrm>
            <a:off x="648930" y="629266"/>
            <a:ext cx="9252154" cy="735153"/>
          </a:xfrm>
        </p:spPr>
        <p:txBody>
          <a:bodyPr>
            <a:normAutofit/>
          </a:bodyPr>
          <a:lstStyle/>
          <a:p>
            <a:pPr algn="ctr"/>
            <a:r>
              <a:rPr lang="en-US" b="1"/>
              <a:t>Selenium</a:t>
            </a:r>
            <a:r>
              <a:rPr lang="en-US"/>
              <a:t> History</a:t>
            </a:r>
          </a:p>
        </p:txBody>
      </p:sp>
      <p:sp>
        <p:nvSpPr>
          <p:cNvPr id="3" name="Content Placeholder 2">
            <a:extLst>
              <a:ext uri="{FF2B5EF4-FFF2-40B4-BE49-F238E27FC236}">
                <a16:creationId xmlns:a16="http://schemas.microsoft.com/office/drawing/2014/main" id="{E19FB013-C88B-4A61-8BD1-191216640B43}"/>
              </a:ext>
            </a:extLst>
          </p:cNvPr>
          <p:cNvSpPr>
            <a:spLocks noGrp="1"/>
          </p:cNvSpPr>
          <p:nvPr>
            <p:ph idx="1"/>
          </p:nvPr>
        </p:nvSpPr>
        <p:spPr>
          <a:xfrm>
            <a:off x="1103311" y="2052214"/>
            <a:ext cx="4338409" cy="4196185"/>
          </a:xfrm>
        </p:spPr>
        <p:txBody>
          <a:bodyPr vert="horz" lIns="91440" tIns="45720" rIns="91440" bIns="45720" rtlCol="0">
            <a:normAutofit/>
          </a:bodyPr>
          <a:lstStyle/>
          <a:p>
            <a:pPr>
              <a:lnSpc>
                <a:spcPct val="90000"/>
              </a:lnSpc>
            </a:pPr>
            <a:r>
              <a:rPr lang="en-US" sz="1700"/>
              <a:t>Selenium is a free (open source) automated testing suite for web applications across different browsers and platforms.</a:t>
            </a:r>
          </a:p>
          <a:p>
            <a:pPr>
              <a:lnSpc>
                <a:spcPct val="90000"/>
              </a:lnSpc>
            </a:pPr>
            <a:r>
              <a:rPr lang="en-US" sz="1700"/>
              <a:t>It is quite similar to HP Quick Test Pro (QTP now UFT) only that Selenium focuses on automating web-based applications. </a:t>
            </a:r>
          </a:p>
          <a:p>
            <a:pPr>
              <a:lnSpc>
                <a:spcPct val="90000"/>
              </a:lnSpc>
            </a:pPr>
            <a:r>
              <a:rPr lang="en-US" sz="1700"/>
              <a:t> Testing done using Selenium tool is usually referred as Selenium Testing.</a:t>
            </a:r>
          </a:p>
          <a:p>
            <a:pPr>
              <a:lnSpc>
                <a:spcPct val="90000"/>
              </a:lnSpc>
            </a:pPr>
            <a:r>
              <a:rPr lang="en-US" sz="1700"/>
              <a:t>Selenium is not just a single tool but a suite of software's, each catering to different testing needs of an organization. </a:t>
            </a:r>
            <a:r>
              <a:rPr lang="en-US" sz="1700" b="1"/>
              <a:t>It has four components.</a:t>
            </a:r>
            <a:endParaRPr lang="en-US" sz="1700"/>
          </a:p>
        </p:txBody>
      </p:sp>
      <p:pic>
        <p:nvPicPr>
          <p:cNvPr id="4" name="Picture 4" descr="A close up of a sign&#10;&#10;Description generated with very high confidence">
            <a:extLst>
              <a:ext uri="{FF2B5EF4-FFF2-40B4-BE49-F238E27FC236}">
                <a16:creationId xmlns:a16="http://schemas.microsoft.com/office/drawing/2014/main" id="{E8FBEB93-0C59-46CA-9964-BC89F8B995F6}"/>
              </a:ext>
            </a:extLst>
          </p:cNvPr>
          <p:cNvPicPr>
            <a:picLocks noChangeAspect="1"/>
          </p:cNvPicPr>
          <p:nvPr/>
        </p:nvPicPr>
        <p:blipFill>
          <a:blip r:embed="rId3"/>
          <a:stretch>
            <a:fillRect/>
          </a:stretch>
        </p:blipFill>
        <p:spPr>
          <a:xfrm>
            <a:off x="6091916" y="2119575"/>
            <a:ext cx="5451627" cy="4061461"/>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486800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5EFA-8AF6-4267-A4D1-7E9D21FF0CBE}"/>
              </a:ext>
            </a:extLst>
          </p:cNvPr>
          <p:cNvSpPr>
            <a:spLocks noGrp="1"/>
          </p:cNvSpPr>
          <p:nvPr>
            <p:ph type="title"/>
          </p:nvPr>
        </p:nvSpPr>
        <p:spPr/>
        <p:txBody>
          <a:bodyPr>
            <a:normAutofit/>
          </a:bodyPr>
          <a:lstStyle/>
          <a:p>
            <a:r>
              <a:rPr lang="en-US"/>
              <a:t>Locator Techniques &amp; Tools – CSS Selector</a:t>
            </a:r>
            <a:endParaRPr lang="en-US" err="1"/>
          </a:p>
          <a:p>
            <a:endParaRPr lang="en-US"/>
          </a:p>
        </p:txBody>
      </p:sp>
      <p:sp>
        <p:nvSpPr>
          <p:cNvPr id="3" name="Content Placeholder 2">
            <a:extLst>
              <a:ext uri="{FF2B5EF4-FFF2-40B4-BE49-F238E27FC236}">
                <a16:creationId xmlns:a16="http://schemas.microsoft.com/office/drawing/2014/main" id="{5A8FA0BD-0890-457D-8D2E-9BE1C6B4E20E}"/>
              </a:ext>
            </a:extLst>
          </p:cNvPr>
          <p:cNvSpPr>
            <a:spLocks noGrp="1"/>
          </p:cNvSpPr>
          <p:nvPr>
            <p:ph idx="1"/>
          </p:nvPr>
        </p:nvSpPr>
        <p:spPr>
          <a:xfrm>
            <a:off x="171732" y="1895415"/>
            <a:ext cx="4698224" cy="4523596"/>
          </a:xfrm>
        </p:spPr>
        <p:txBody>
          <a:bodyPr>
            <a:normAutofit/>
          </a:bodyPr>
          <a:lstStyle/>
          <a:p>
            <a:r>
              <a:rPr lang="en-US" sz="1600" b="1"/>
              <a:t>How  to get the CSS Selector in chrome?</a:t>
            </a:r>
            <a:endParaRPr lang="en-US" sz="1600"/>
          </a:p>
          <a:p>
            <a:pPr>
              <a:buAutoNum type="arabicPeriod"/>
            </a:pPr>
            <a:r>
              <a:rPr lang="en-US" sz="1600"/>
              <a:t>Select the element and impact element.</a:t>
            </a:r>
            <a:endParaRPr lang="en-US" sz="1600" b="1"/>
          </a:p>
          <a:p>
            <a:pPr>
              <a:buAutoNum type="arabicPeriod"/>
            </a:pPr>
            <a:r>
              <a:rPr lang="en-US" sz="1600"/>
              <a:t>Go to inspector window and </a:t>
            </a:r>
            <a:r>
              <a:rPr lang="en-US" sz="1600" b="1"/>
              <a:t>right click</a:t>
            </a:r>
            <a:r>
              <a:rPr lang="en-US" sz="1600"/>
              <a:t> on the highlighted link. But there is no option for CSS selector.</a:t>
            </a:r>
          </a:p>
          <a:p>
            <a:pPr>
              <a:buAutoNum type="arabicPeriod"/>
            </a:pPr>
            <a:r>
              <a:rPr lang="en-US" sz="1600">
                <a:ea typeface="+mn-lt"/>
                <a:cs typeface="+mn-lt"/>
              </a:rPr>
              <a:t>The CSS path always at the end of the chrome inspector window.</a:t>
            </a:r>
          </a:p>
          <a:p>
            <a:pPr>
              <a:buAutoNum type="arabicPeriod"/>
            </a:pPr>
            <a:r>
              <a:rPr lang="en-US" sz="1600">
                <a:ea typeface="+mn-lt"/>
                <a:cs typeface="+mn-lt"/>
              </a:rPr>
              <a:t>Drag all the values and analysis which one is suitable for that selected element.</a:t>
            </a:r>
          </a:p>
        </p:txBody>
      </p:sp>
      <p:pic>
        <p:nvPicPr>
          <p:cNvPr id="4" name="Picture 5" descr="A screenshot of a computer&#10;&#10;Description generated with very high confidence">
            <a:extLst>
              <a:ext uri="{FF2B5EF4-FFF2-40B4-BE49-F238E27FC236}">
                <a16:creationId xmlns:a16="http://schemas.microsoft.com/office/drawing/2014/main" id="{CC81F07C-5FF8-42CF-BA8E-F1208B511D55}"/>
              </a:ext>
            </a:extLst>
          </p:cNvPr>
          <p:cNvPicPr>
            <a:picLocks noChangeAspect="1"/>
          </p:cNvPicPr>
          <p:nvPr/>
        </p:nvPicPr>
        <p:blipFill>
          <a:blip r:embed="rId2"/>
          <a:stretch>
            <a:fillRect/>
          </a:stretch>
        </p:blipFill>
        <p:spPr>
          <a:xfrm>
            <a:off x="5069457" y="2197777"/>
            <a:ext cx="7027652" cy="4504032"/>
          </a:xfrm>
          <a:prstGeom prst="rect">
            <a:avLst/>
          </a:prstGeom>
        </p:spPr>
      </p:pic>
      <p:sp>
        <p:nvSpPr>
          <p:cNvPr id="7" name="Rectangle: Rounded Corners 6">
            <a:extLst>
              <a:ext uri="{FF2B5EF4-FFF2-40B4-BE49-F238E27FC236}">
                <a16:creationId xmlns:a16="http://schemas.microsoft.com/office/drawing/2014/main" id="{74A07E9A-9689-4E97-AFCB-5FCA53B134EF}"/>
              </a:ext>
            </a:extLst>
          </p:cNvPr>
          <p:cNvSpPr/>
          <p:nvPr/>
        </p:nvSpPr>
        <p:spPr>
          <a:xfrm>
            <a:off x="5279366" y="6357666"/>
            <a:ext cx="5486400" cy="33930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7613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BBD08CB-E4B7-497C-8B58-F7CBFAF7D0AC}"/>
              </a:ext>
            </a:extLst>
          </p:cNvPr>
          <p:cNvSpPr>
            <a:spLocks noGrp="1"/>
          </p:cNvSpPr>
          <p:nvPr>
            <p:ph type="title"/>
          </p:nvPr>
        </p:nvSpPr>
        <p:spPr>
          <a:xfrm>
            <a:off x="451513" y="5176569"/>
            <a:ext cx="4589009" cy="970450"/>
          </a:xfrm>
        </p:spPr>
        <p:txBody>
          <a:bodyPr anchor="ctr">
            <a:normAutofit/>
          </a:bodyPr>
          <a:lstStyle/>
          <a:p>
            <a:r>
              <a:rPr lang="en-US" sz="2400"/>
              <a:t>Locator Techniques &amp; Tools – CSS Selector</a:t>
            </a:r>
            <a:endParaRPr lang="en-US" sz="2400" b="0"/>
          </a:p>
        </p:txBody>
      </p:sp>
      <p:pic>
        <p:nvPicPr>
          <p:cNvPr id="7" name="Picture 4">
            <a:extLst>
              <a:ext uri="{FF2B5EF4-FFF2-40B4-BE49-F238E27FC236}">
                <a16:creationId xmlns:a16="http://schemas.microsoft.com/office/drawing/2014/main" id="{6F1F59EA-ED24-49F4-B092-A9C5869C0D74}"/>
              </a:ext>
            </a:extLst>
          </p:cNvPr>
          <p:cNvPicPr>
            <a:picLocks noChangeAspect="1"/>
          </p:cNvPicPr>
          <p:nvPr/>
        </p:nvPicPr>
        <p:blipFill>
          <a:blip r:embed="rId2"/>
          <a:stretch>
            <a:fillRect/>
          </a:stretch>
        </p:blipFill>
        <p:spPr>
          <a:xfrm>
            <a:off x="3217295" y="198049"/>
            <a:ext cx="8314224" cy="4477281"/>
          </a:xfrm>
          <a:prstGeom prst="roundRect">
            <a:avLst>
              <a:gd name="adj" fmla="val 3876"/>
            </a:avLst>
          </a:prstGeom>
          <a:ln>
            <a:solidFill>
              <a:schemeClr val="accent1"/>
            </a:solidFill>
          </a:ln>
          <a:effectLst/>
        </p:spPr>
      </p:pic>
      <p:sp>
        <p:nvSpPr>
          <p:cNvPr id="9" name="Content Placeholder 8">
            <a:extLst>
              <a:ext uri="{FF2B5EF4-FFF2-40B4-BE49-F238E27FC236}">
                <a16:creationId xmlns:a16="http://schemas.microsoft.com/office/drawing/2014/main" id="{374DB1F8-F429-4821-B43E-36F63019A487}"/>
              </a:ext>
            </a:extLst>
          </p:cNvPr>
          <p:cNvSpPr>
            <a:spLocks noGrp="1"/>
          </p:cNvSpPr>
          <p:nvPr>
            <p:ph idx="1"/>
          </p:nvPr>
        </p:nvSpPr>
        <p:spPr>
          <a:xfrm>
            <a:off x="5344886" y="5176569"/>
            <a:ext cx="6028400" cy="970450"/>
          </a:xfrm>
        </p:spPr>
        <p:txBody>
          <a:bodyPr>
            <a:normAutofit/>
          </a:bodyPr>
          <a:lstStyle/>
          <a:p>
            <a:r>
              <a:rPr lang="en-US" sz="1600">
                <a:solidFill>
                  <a:srgbClr val="FEFEFE"/>
                </a:solidFill>
              </a:rPr>
              <a:t>CSS find by the method:</a:t>
            </a:r>
          </a:p>
          <a:p>
            <a:pPr marL="0" indent="0">
              <a:buNone/>
            </a:pPr>
            <a:r>
              <a:rPr lang="en-US" sz="1600" b="1">
                <a:solidFill>
                  <a:srgbClr val="FEFEFE"/>
                </a:solidFill>
                <a:highlight>
                  <a:srgbClr val="800080"/>
                </a:highlight>
              </a:rPr>
              <a:t>driver.findElementByCssSelector("value"). Send/click();</a:t>
            </a:r>
            <a:endParaRPr lang="en-US" sz="1600">
              <a:solidFill>
                <a:srgbClr val="FEFEFE"/>
              </a:solidFill>
              <a:highlight>
                <a:srgbClr val="800080"/>
              </a:highlight>
            </a:endParaRPr>
          </a:p>
        </p:txBody>
      </p:sp>
    </p:spTree>
    <p:extLst>
      <p:ext uri="{BB962C8B-B14F-4D97-AF65-F5344CB8AC3E}">
        <p14:creationId xmlns:p14="http://schemas.microsoft.com/office/powerpoint/2010/main" val="3333049532"/>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C6ECB-89A5-46FB-87B5-7642534BEA17}"/>
              </a:ext>
            </a:extLst>
          </p:cNvPr>
          <p:cNvSpPr>
            <a:spLocks noGrp="1"/>
          </p:cNvSpPr>
          <p:nvPr>
            <p:ph type="title"/>
          </p:nvPr>
        </p:nvSpPr>
        <p:spPr/>
        <p:txBody>
          <a:bodyPr/>
          <a:lstStyle/>
          <a:p>
            <a:pPr algn="ctr"/>
            <a:r>
              <a:rPr lang="en-US"/>
              <a:t>Validate the accuracy of Xpath &amp; Css</a:t>
            </a:r>
          </a:p>
        </p:txBody>
      </p:sp>
      <p:sp>
        <p:nvSpPr>
          <p:cNvPr id="3" name="Content Placeholder 2">
            <a:extLst>
              <a:ext uri="{FF2B5EF4-FFF2-40B4-BE49-F238E27FC236}">
                <a16:creationId xmlns:a16="http://schemas.microsoft.com/office/drawing/2014/main" id="{441F3C6E-84D9-4E6D-9883-F1B6A4E1D65F}"/>
              </a:ext>
            </a:extLst>
          </p:cNvPr>
          <p:cNvSpPr>
            <a:spLocks noGrp="1"/>
          </p:cNvSpPr>
          <p:nvPr>
            <p:ph idx="1"/>
          </p:nvPr>
        </p:nvSpPr>
        <p:spPr>
          <a:xfrm>
            <a:off x="272373" y="2337307"/>
            <a:ext cx="11417214" cy="4369755"/>
          </a:xfrm>
        </p:spPr>
        <p:txBody>
          <a:bodyPr>
            <a:normAutofit/>
          </a:bodyPr>
          <a:lstStyle/>
          <a:p>
            <a:pPr marL="0" indent="0">
              <a:buNone/>
            </a:pPr>
            <a:r>
              <a:rPr lang="en-US" b="1"/>
              <a:t>How to validate the xpath &amp; Css before writing to Code/Script ?</a:t>
            </a:r>
            <a:br>
              <a:rPr lang="en-US" b="1"/>
            </a:br>
            <a:endParaRPr lang="en-US" b="1"/>
          </a:p>
          <a:p>
            <a:pPr marL="0" indent="0">
              <a:buNone/>
            </a:pPr>
            <a:r>
              <a:rPr lang="en-US" b="1"/>
              <a:t>STEPS:</a:t>
            </a:r>
            <a:endParaRPr lang="en-US"/>
          </a:p>
          <a:p>
            <a:pPr>
              <a:buAutoNum type="arabicPeriod"/>
            </a:pPr>
            <a:r>
              <a:rPr lang="en-US"/>
              <a:t>Inspect the element and copy the xpath/css from highlighted link.</a:t>
            </a:r>
            <a:endParaRPr lang="en-US" b="1"/>
          </a:p>
          <a:p>
            <a:pPr>
              <a:buAutoNum type="arabicPeriod"/>
            </a:pPr>
            <a:r>
              <a:rPr lang="en-US"/>
              <a:t>Now verify the Xpath – remove the double quotes &amp; no Html over there.</a:t>
            </a:r>
          </a:p>
          <a:p>
            <a:pPr>
              <a:buAutoNum type="arabicPeriod"/>
            </a:pPr>
            <a:r>
              <a:rPr lang="en-US"/>
              <a:t>Go to browser &gt; Inspector window &gt; Console (type </a:t>
            </a:r>
            <a:r>
              <a:rPr lang="en-US" b="1"/>
              <a:t>allow </a:t>
            </a:r>
            <a:r>
              <a:rPr lang="en-US"/>
              <a:t>first)</a:t>
            </a:r>
          </a:p>
          <a:p>
            <a:pPr>
              <a:buAutoNum type="arabicPeriod"/>
            </a:pPr>
            <a:r>
              <a:rPr lang="en-US"/>
              <a:t>At the end of console type:  </a:t>
            </a:r>
            <a:r>
              <a:rPr lang="en-US" b="1"/>
              <a:t>$x(" xpath ") / $( " Css ")</a:t>
            </a:r>
            <a:r>
              <a:rPr lang="en-US"/>
              <a:t> - press enter.</a:t>
            </a:r>
          </a:p>
          <a:p>
            <a:pPr>
              <a:buAutoNum type="arabicPeriod"/>
            </a:pPr>
            <a:r>
              <a:rPr lang="en-US"/>
              <a:t>If you get the highlighted link then xpath validate it's correct.</a:t>
            </a:r>
          </a:p>
          <a:p>
            <a:pPr>
              <a:buAutoNum type="arabicPeriod"/>
            </a:pPr>
            <a:r>
              <a:rPr lang="en-US"/>
              <a:t>If </a:t>
            </a:r>
            <a:r>
              <a:rPr lang="en-US" b="1"/>
              <a:t>null, </a:t>
            </a:r>
            <a:r>
              <a:rPr lang="en-US"/>
              <a:t>that element is not present in page or xpath wrong.</a:t>
            </a:r>
          </a:p>
          <a:p>
            <a:pPr marL="0" indent="0">
              <a:buNone/>
            </a:pPr>
            <a:endParaRPr lang="en-US" b="1"/>
          </a:p>
        </p:txBody>
      </p:sp>
    </p:spTree>
    <p:extLst>
      <p:ext uri="{BB962C8B-B14F-4D97-AF65-F5344CB8AC3E}">
        <p14:creationId xmlns:p14="http://schemas.microsoft.com/office/powerpoint/2010/main" val="1635708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5D81E-ADAE-4F1E-8F3F-67D5378E8AB3}"/>
              </a:ext>
            </a:extLst>
          </p:cNvPr>
          <p:cNvSpPr>
            <a:spLocks noGrp="1"/>
          </p:cNvSpPr>
          <p:nvPr>
            <p:ph type="title"/>
          </p:nvPr>
        </p:nvSpPr>
        <p:spPr>
          <a:xfrm>
            <a:off x="824377" y="447188"/>
            <a:ext cx="10543244" cy="1502412"/>
          </a:xfrm>
        </p:spPr>
        <p:txBody>
          <a:bodyPr/>
          <a:lstStyle/>
          <a:p>
            <a:pPr algn="ctr"/>
            <a:r>
              <a:rPr lang="en-US"/>
              <a:t>Validate the accuracy of Xpath &amp; Css</a:t>
            </a:r>
            <a:endParaRPr lang="en-US" b="0"/>
          </a:p>
          <a:p>
            <a:endParaRPr lang="en-US"/>
          </a:p>
        </p:txBody>
      </p:sp>
      <p:pic>
        <p:nvPicPr>
          <p:cNvPr id="4" name="Picture 4" descr="A screenshot of a computer&#10;&#10;Description generated with very high confidence">
            <a:extLst>
              <a:ext uri="{FF2B5EF4-FFF2-40B4-BE49-F238E27FC236}">
                <a16:creationId xmlns:a16="http://schemas.microsoft.com/office/drawing/2014/main" id="{CDAB3FC3-6459-4F63-8943-56B06EAB5A25}"/>
              </a:ext>
            </a:extLst>
          </p:cNvPr>
          <p:cNvPicPr>
            <a:picLocks noGrp="1" noChangeAspect="1"/>
          </p:cNvPicPr>
          <p:nvPr>
            <p:ph idx="1"/>
          </p:nvPr>
        </p:nvPicPr>
        <p:blipFill>
          <a:blip r:embed="rId2"/>
          <a:stretch>
            <a:fillRect/>
          </a:stretch>
        </p:blipFill>
        <p:spPr>
          <a:xfrm>
            <a:off x="159023" y="1963495"/>
            <a:ext cx="11845196" cy="4815453"/>
          </a:xfrm>
          <a:prstGeom prst="rect">
            <a:avLst/>
          </a:prstGeom>
        </p:spPr>
      </p:pic>
      <p:sp>
        <p:nvSpPr>
          <p:cNvPr id="6" name="Arrow: Down 5">
            <a:extLst>
              <a:ext uri="{FF2B5EF4-FFF2-40B4-BE49-F238E27FC236}">
                <a16:creationId xmlns:a16="http://schemas.microsoft.com/office/drawing/2014/main" id="{EFFB0B31-8760-4B10-812C-E1B26080F3AC}"/>
              </a:ext>
            </a:extLst>
          </p:cNvPr>
          <p:cNvSpPr/>
          <p:nvPr/>
        </p:nvSpPr>
        <p:spPr>
          <a:xfrm rot="3540000">
            <a:off x="5151266" y="4470633"/>
            <a:ext cx="484632" cy="24592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69969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B65F-5A5B-48A5-A776-3383793897B3}"/>
              </a:ext>
            </a:extLst>
          </p:cNvPr>
          <p:cNvSpPr>
            <a:spLocks noGrp="1"/>
          </p:cNvSpPr>
          <p:nvPr>
            <p:ph type="title"/>
          </p:nvPr>
        </p:nvSpPr>
        <p:spPr>
          <a:xfrm>
            <a:off x="752490" y="1079792"/>
            <a:ext cx="10543244" cy="510375"/>
          </a:xfrm>
        </p:spPr>
        <p:txBody>
          <a:bodyPr/>
          <a:lstStyle/>
          <a:p>
            <a:pPr algn="ctr"/>
            <a:r>
              <a:rPr lang="en-US"/>
              <a:t>Validate the accuracy of Xpath &amp; Css – Invalid xpath</a:t>
            </a:r>
            <a:endParaRPr lang="en-US" b="0"/>
          </a:p>
        </p:txBody>
      </p:sp>
      <p:pic>
        <p:nvPicPr>
          <p:cNvPr id="4" name="Picture 4" descr="A screenshot of a computer&#10;&#10;Description generated with very high confidence">
            <a:extLst>
              <a:ext uri="{FF2B5EF4-FFF2-40B4-BE49-F238E27FC236}">
                <a16:creationId xmlns:a16="http://schemas.microsoft.com/office/drawing/2014/main" id="{F4EE7230-8F4A-4AEC-AACB-A74610020036}"/>
              </a:ext>
            </a:extLst>
          </p:cNvPr>
          <p:cNvPicPr>
            <a:picLocks noGrp="1" noChangeAspect="1"/>
          </p:cNvPicPr>
          <p:nvPr>
            <p:ph idx="1"/>
          </p:nvPr>
        </p:nvPicPr>
        <p:blipFill>
          <a:blip r:embed="rId2"/>
          <a:stretch>
            <a:fillRect/>
          </a:stretch>
        </p:blipFill>
        <p:spPr>
          <a:xfrm>
            <a:off x="873" y="1920363"/>
            <a:ext cx="12132743" cy="4599794"/>
          </a:xfrm>
          <a:prstGeom prst="rect">
            <a:avLst/>
          </a:prstGeom>
        </p:spPr>
      </p:pic>
      <p:sp>
        <p:nvSpPr>
          <p:cNvPr id="6" name="Arrow: Down 5">
            <a:extLst>
              <a:ext uri="{FF2B5EF4-FFF2-40B4-BE49-F238E27FC236}">
                <a16:creationId xmlns:a16="http://schemas.microsoft.com/office/drawing/2014/main" id="{D6CCBD09-AF14-4B9B-A1FE-00855204A07F}"/>
              </a:ext>
            </a:extLst>
          </p:cNvPr>
          <p:cNvSpPr/>
          <p:nvPr/>
        </p:nvSpPr>
        <p:spPr>
          <a:xfrm rot="2820000">
            <a:off x="3581426" y="4166301"/>
            <a:ext cx="484632" cy="25886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500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20A1127-D791-43F2-9E57-3D8D4E42F8AB}"/>
              </a:ext>
            </a:extLst>
          </p:cNvPr>
          <p:cNvSpPr>
            <a:spLocks noGrp="1"/>
          </p:cNvSpPr>
          <p:nvPr>
            <p:ph type="title"/>
          </p:nvPr>
        </p:nvSpPr>
        <p:spPr>
          <a:xfrm>
            <a:off x="7776561" y="457201"/>
            <a:ext cx="3963925" cy="1332688"/>
          </a:xfrm>
        </p:spPr>
        <p:txBody>
          <a:bodyPr anchor="b">
            <a:normAutofit/>
          </a:bodyPr>
          <a:lstStyle/>
          <a:p>
            <a:pPr algn="ctr">
              <a:lnSpc>
                <a:spcPct val="90000"/>
              </a:lnSpc>
            </a:pPr>
            <a:r>
              <a:rPr lang="en-US" sz="3000">
                <a:solidFill>
                  <a:srgbClr val="FFFFFF"/>
                </a:solidFill>
              </a:rPr>
              <a:t>Display the Error Message in Console</a:t>
            </a:r>
          </a:p>
        </p:txBody>
      </p:sp>
      <p:pic>
        <p:nvPicPr>
          <p:cNvPr id="7" name="Picture 4">
            <a:extLst>
              <a:ext uri="{FF2B5EF4-FFF2-40B4-BE49-F238E27FC236}">
                <a16:creationId xmlns:a16="http://schemas.microsoft.com/office/drawing/2014/main" id="{B12EE9E5-406A-407E-8E73-5D9A8817A9A1}"/>
              </a:ext>
            </a:extLst>
          </p:cNvPr>
          <p:cNvPicPr>
            <a:picLocks noChangeAspect="1"/>
          </p:cNvPicPr>
          <p:nvPr/>
        </p:nvPicPr>
        <p:blipFill>
          <a:blip r:embed="rId2"/>
          <a:stretch>
            <a:fillRect/>
          </a:stretch>
        </p:blipFill>
        <p:spPr>
          <a:xfrm>
            <a:off x="463961" y="281726"/>
            <a:ext cx="6612856" cy="6064506"/>
          </a:xfrm>
          <a:prstGeom prst="roundRect">
            <a:avLst>
              <a:gd name="adj" fmla="val 3876"/>
            </a:avLst>
          </a:prstGeom>
          <a:ln>
            <a:solidFill>
              <a:schemeClr val="accent1"/>
            </a:solidFill>
          </a:ln>
          <a:effectLst/>
        </p:spPr>
      </p:pic>
      <p:sp>
        <p:nvSpPr>
          <p:cNvPr id="9" name="Content Placeholder 8">
            <a:extLst>
              <a:ext uri="{FF2B5EF4-FFF2-40B4-BE49-F238E27FC236}">
                <a16:creationId xmlns:a16="http://schemas.microsoft.com/office/drawing/2014/main" id="{50D479BD-01BC-48AB-A4E5-615907E50DAD}"/>
              </a:ext>
            </a:extLst>
          </p:cNvPr>
          <p:cNvSpPr>
            <a:spLocks noGrp="1"/>
          </p:cNvSpPr>
          <p:nvPr>
            <p:ph idx="1"/>
          </p:nvPr>
        </p:nvSpPr>
        <p:spPr>
          <a:xfrm>
            <a:off x="7517768" y="2024743"/>
            <a:ext cx="4668416" cy="4030996"/>
          </a:xfrm>
        </p:spPr>
        <p:txBody>
          <a:bodyPr>
            <a:normAutofit/>
          </a:bodyPr>
          <a:lstStyle/>
          <a:p>
            <a:r>
              <a:rPr lang="en-US" sz="1600">
                <a:solidFill>
                  <a:srgbClr val="FFFFFF"/>
                </a:solidFill>
              </a:rPr>
              <a:t>Inspect the message through inspector and copy the xpath.</a:t>
            </a:r>
          </a:p>
          <a:p>
            <a:pPr marL="0" indent="0">
              <a:buNone/>
            </a:pPr>
            <a:r>
              <a:rPr lang="en-US" sz="1600">
                <a:solidFill>
                  <a:srgbClr val="FFFFFF"/>
                </a:solidFill>
                <a:highlight>
                  <a:srgbClr val="800080"/>
                </a:highlight>
              </a:rPr>
              <a:t>driver.findElementByXpath("xpath").getText();</a:t>
            </a:r>
          </a:p>
        </p:txBody>
      </p:sp>
      <p:sp>
        <p:nvSpPr>
          <p:cNvPr id="4" name="Rectangle 3">
            <a:extLst>
              <a:ext uri="{FF2B5EF4-FFF2-40B4-BE49-F238E27FC236}">
                <a16:creationId xmlns:a16="http://schemas.microsoft.com/office/drawing/2014/main" id="{E2A54EED-325D-4920-9B45-15132960A701}"/>
              </a:ext>
            </a:extLst>
          </p:cNvPr>
          <p:cNvSpPr/>
          <p:nvPr/>
        </p:nvSpPr>
        <p:spPr>
          <a:xfrm>
            <a:off x="261668" y="5883214"/>
            <a:ext cx="5788324" cy="339306"/>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7693566"/>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C8C22-2DBB-4B28-A41A-CEA6FB478178}"/>
              </a:ext>
            </a:extLst>
          </p:cNvPr>
          <p:cNvSpPr>
            <a:spLocks noGrp="1"/>
          </p:cNvSpPr>
          <p:nvPr>
            <p:ph type="title"/>
          </p:nvPr>
        </p:nvSpPr>
        <p:spPr>
          <a:xfrm>
            <a:off x="249284" y="447188"/>
            <a:ext cx="11449016" cy="970450"/>
          </a:xfrm>
        </p:spPr>
        <p:txBody>
          <a:bodyPr/>
          <a:lstStyle/>
          <a:p>
            <a:pPr algn="ctr"/>
            <a:r>
              <a:rPr lang="en-US" sz="3200"/>
              <a:t>Generating Customized Xpath  From HTML Attributes </a:t>
            </a:r>
          </a:p>
        </p:txBody>
      </p:sp>
      <p:sp>
        <p:nvSpPr>
          <p:cNvPr id="3" name="Content Placeholder 2">
            <a:extLst>
              <a:ext uri="{FF2B5EF4-FFF2-40B4-BE49-F238E27FC236}">
                <a16:creationId xmlns:a16="http://schemas.microsoft.com/office/drawing/2014/main" id="{400ABF9E-BBDB-42AE-A5E2-3F4E036BC153}"/>
              </a:ext>
            </a:extLst>
          </p:cNvPr>
          <p:cNvSpPr>
            <a:spLocks noGrp="1"/>
          </p:cNvSpPr>
          <p:nvPr>
            <p:ph idx="1"/>
          </p:nvPr>
        </p:nvSpPr>
        <p:spPr>
          <a:xfrm>
            <a:off x="142977" y="2222287"/>
            <a:ext cx="12049818" cy="4470397"/>
          </a:xfrm>
        </p:spPr>
        <p:txBody>
          <a:bodyPr>
            <a:normAutofit fontScale="85000" lnSpcReduction="20000"/>
          </a:bodyPr>
          <a:lstStyle/>
          <a:p>
            <a:pPr marL="0" indent="0">
              <a:buNone/>
            </a:pPr>
            <a:r>
              <a:rPr lang="en-US" b="1"/>
              <a:t>Steps:</a:t>
            </a:r>
            <a:endParaRPr lang="en-US"/>
          </a:p>
          <a:p>
            <a:pPr>
              <a:buFont typeface="Wingdings" charset="2"/>
              <a:buChar char="Ø"/>
            </a:pPr>
            <a:r>
              <a:rPr lang="en-US"/>
              <a:t>First inspect the element &amp; analysis the highligted link.</a:t>
            </a:r>
          </a:p>
          <a:p>
            <a:pPr marL="0" indent="0">
              <a:buNone/>
            </a:pPr>
            <a:r>
              <a:rPr lang="en-US" sz="1400" b="1">
                <a:highlight>
                  <a:srgbClr val="808080"/>
                </a:highlight>
              </a:rPr>
              <a:t>&lt;input class="inputtext" name="email" id="email" value="parindersinghraina" tabindex="1" data-testid="royal_email" type="email"&gt;</a:t>
            </a:r>
          </a:p>
          <a:p>
            <a:pPr>
              <a:buNone/>
            </a:pPr>
            <a:r>
              <a:rPr lang="en-US" sz="1400" b="1"/>
              <a:t>In the above HTML code, </a:t>
            </a:r>
          </a:p>
          <a:p>
            <a:pPr>
              <a:buNone/>
            </a:pPr>
            <a:r>
              <a:rPr lang="en-US" sz="1400" b="1"/>
              <a:t>Input = Tagname</a:t>
            </a:r>
          </a:p>
          <a:p>
            <a:pPr>
              <a:buNone/>
            </a:pPr>
            <a:r>
              <a:rPr lang="en-US" sz="1400" b="1"/>
              <a:t>name = Attribute</a:t>
            </a:r>
          </a:p>
          <a:p>
            <a:pPr>
              <a:buNone/>
            </a:pPr>
            <a:r>
              <a:rPr lang="en-US" sz="1400" b="1"/>
              <a:t>email = Value</a:t>
            </a:r>
          </a:p>
          <a:p>
            <a:pPr>
              <a:buNone/>
            </a:pPr>
            <a:r>
              <a:rPr lang="en-US" sz="1400" b="1"/>
              <a:t>Xpath = //Tagname [@Attribute = 'value']</a:t>
            </a:r>
          </a:p>
          <a:p>
            <a:r>
              <a:rPr lang="en-US"/>
              <a:t>Choose the </a:t>
            </a:r>
            <a:r>
              <a:rPr lang="en-US" b="1"/>
              <a:t>Unique Attribute </a:t>
            </a:r>
            <a:r>
              <a:rPr lang="en-US"/>
              <a:t>and generate the xpath.</a:t>
            </a:r>
            <a:endParaRPr lang="en-US" sz="1400"/>
          </a:p>
          <a:p>
            <a:r>
              <a:rPr lang="en-US"/>
              <a:t>In some cases, the </a:t>
            </a:r>
            <a:r>
              <a:rPr lang="en-US" b="1"/>
              <a:t>value(alpha numeric) </a:t>
            </a:r>
            <a:r>
              <a:rPr lang="en-US"/>
              <a:t>can be changed during refresh or reload the page. In that case choose the unique attribute.</a:t>
            </a:r>
            <a:endParaRPr lang="en-US">
              <a:ea typeface="+mn-lt"/>
              <a:cs typeface="+mn-lt"/>
            </a:endParaRPr>
          </a:p>
          <a:p>
            <a:pPr marL="0" indent="0">
              <a:buNone/>
            </a:pPr>
            <a:r>
              <a:rPr lang="en-US" b="1"/>
              <a:t>Example</a:t>
            </a:r>
            <a:r>
              <a:rPr lang="en-US"/>
              <a:t>: There is one element in facebook login page: "Log In" Button.</a:t>
            </a:r>
            <a:endParaRPr lang="en-US" sz="1600"/>
          </a:p>
          <a:p>
            <a:pPr>
              <a:buNone/>
            </a:pPr>
            <a:r>
              <a:rPr lang="en-US" sz="1600" b="1">
                <a:highlight>
                  <a:srgbClr val="808080"/>
                </a:highlight>
              </a:rPr>
              <a:t>&lt;input value="Log In" aria-label="Log In" tabindex="4" data-testid="royal_login_button" id="u_0_2" type="submit"&gt;</a:t>
            </a:r>
          </a:p>
          <a:p>
            <a:pPr>
              <a:buNone/>
            </a:pPr>
            <a:r>
              <a:rPr lang="en-US" sz="1600" b="1"/>
              <a:t>In the above HTML code, there is alpha numeric value of attribute "id", it can be change during reload or refresh the page. In this case choose the unique one like </a:t>
            </a:r>
            <a:endParaRPr lang="en-US" sz="1600" b="1">
              <a:ea typeface="+mn-lt"/>
              <a:cs typeface="+mn-lt"/>
            </a:endParaRPr>
          </a:p>
          <a:p>
            <a:pPr>
              <a:buNone/>
            </a:pPr>
            <a:r>
              <a:rPr lang="en-US" sz="1600" b="1"/>
              <a:t>Value = 'Log In' - it's unique because there is no element like Log In exist in the page, if we go for type="submit" So there is one more button in the webpage called "Create Account" It has same Attribute with same value.</a:t>
            </a:r>
          </a:p>
        </p:txBody>
      </p:sp>
    </p:spTree>
    <p:extLst>
      <p:ext uri="{BB962C8B-B14F-4D97-AF65-F5344CB8AC3E}">
        <p14:creationId xmlns:p14="http://schemas.microsoft.com/office/powerpoint/2010/main" val="1000722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C8C22-2DBB-4B28-A41A-CEA6FB478178}"/>
              </a:ext>
            </a:extLst>
          </p:cNvPr>
          <p:cNvSpPr>
            <a:spLocks noGrp="1"/>
          </p:cNvSpPr>
          <p:nvPr>
            <p:ph type="title"/>
          </p:nvPr>
        </p:nvSpPr>
        <p:spPr>
          <a:xfrm>
            <a:off x="249284" y="447188"/>
            <a:ext cx="11449016" cy="970450"/>
          </a:xfrm>
        </p:spPr>
        <p:txBody>
          <a:bodyPr/>
          <a:lstStyle/>
          <a:p>
            <a:pPr algn="ctr"/>
            <a:r>
              <a:rPr lang="en-US" sz="3200"/>
              <a:t>Generating Customized Xpath  From HTML Attributes </a:t>
            </a:r>
          </a:p>
        </p:txBody>
      </p:sp>
      <p:sp>
        <p:nvSpPr>
          <p:cNvPr id="3" name="Content Placeholder 2">
            <a:extLst>
              <a:ext uri="{FF2B5EF4-FFF2-40B4-BE49-F238E27FC236}">
                <a16:creationId xmlns:a16="http://schemas.microsoft.com/office/drawing/2014/main" id="{400ABF9E-BBDB-42AE-A5E2-3F4E036BC153}"/>
              </a:ext>
            </a:extLst>
          </p:cNvPr>
          <p:cNvSpPr>
            <a:spLocks noGrp="1"/>
          </p:cNvSpPr>
          <p:nvPr>
            <p:ph idx="1"/>
          </p:nvPr>
        </p:nvSpPr>
        <p:spPr>
          <a:xfrm>
            <a:off x="444902" y="1920362"/>
            <a:ext cx="11560988" cy="4858586"/>
          </a:xfrm>
        </p:spPr>
        <p:txBody>
          <a:bodyPr vert="horz" lIns="91440" tIns="45720" rIns="91440" bIns="45720" rtlCol="0" anchor="ctr">
            <a:noAutofit/>
          </a:bodyPr>
          <a:lstStyle/>
          <a:p>
            <a:pPr>
              <a:buNone/>
            </a:pPr>
            <a:endParaRPr lang="en-US" sz="1000" b="1"/>
          </a:p>
          <a:p>
            <a:r>
              <a:rPr lang="en-US" sz="1000" b="1"/>
              <a:t>HTML CODE FOR ELEMENT = Email</a:t>
            </a:r>
          </a:p>
          <a:p>
            <a:pPr>
              <a:buNone/>
            </a:pPr>
            <a:endParaRPr lang="en-US" sz="1000"/>
          </a:p>
          <a:p>
            <a:pPr>
              <a:buNone/>
            </a:pPr>
            <a:r>
              <a:rPr lang="en-US" sz="1000"/>
              <a:t>&lt;input class="inputtext" name="email" id="email" value="parindersinghraina" tabindex="1" data-testid="royal_email" type="email"&gt;</a:t>
            </a:r>
          </a:p>
          <a:p>
            <a:pPr>
              <a:buNone/>
            </a:pPr>
            <a:endParaRPr lang="en-US" sz="1000"/>
          </a:p>
          <a:p>
            <a:pPr>
              <a:buNone/>
            </a:pPr>
            <a:r>
              <a:rPr lang="en-US" sz="1000">
                <a:highlight>
                  <a:srgbClr val="800080"/>
                </a:highlight>
              </a:rPr>
              <a:t>xpath = //input[@name='email']</a:t>
            </a:r>
          </a:p>
          <a:p>
            <a:pPr>
              <a:buNone/>
            </a:pPr>
            <a:endParaRPr lang="en-US" sz="1000"/>
          </a:p>
          <a:p>
            <a:r>
              <a:rPr lang="en-US" sz="1000" b="1"/>
              <a:t>HTML CODE FOR ELEMENT = Password</a:t>
            </a:r>
          </a:p>
          <a:p>
            <a:pPr>
              <a:buNone/>
            </a:pPr>
            <a:endParaRPr lang="en-US" sz="1000"/>
          </a:p>
          <a:p>
            <a:pPr>
              <a:buNone/>
            </a:pPr>
            <a:r>
              <a:rPr lang="en-US" sz="1000"/>
              <a:t>&lt;input class="inputtext" name="pass" id="pass" tabindex="2" data-testid="royal_pass" type="password"&gt;</a:t>
            </a:r>
          </a:p>
          <a:p>
            <a:pPr>
              <a:buNone/>
            </a:pPr>
            <a:endParaRPr lang="en-US" sz="1000">
              <a:highlight>
                <a:srgbClr val="800080"/>
              </a:highlight>
            </a:endParaRPr>
          </a:p>
          <a:p>
            <a:pPr>
              <a:buNone/>
            </a:pPr>
            <a:r>
              <a:rPr lang="en-US" sz="1000">
                <a:highlight>
                  <a:srgbClr val="800080"/>
                </a:highlight>
              </a:rPr>
              <a:t>xpath= //input[@id='pass']</a:t>
            </a:r>
          </a:p>
          <a:p>
            <a:pPr>
              <a:buNone/>
            </a:pPr>
            <a:endParaRPr lang="en-US" sz="1000" b="1"/>
          </a:p>
          <a:p>
            <a:r>
              <a:rPr lang="en-US" sz="1000" b="1"/>
              <a:t>HTML CODE FOR ELEMENT = Log In</a:t>
            </a:r>
          </a:p>
          <a:p>
            <a:pPr>
              <a:buNone/>
            </a:pPr>
            <a:endParaRPr lang="en-US" sz="1000"/>
          </a:p>
          <a:p>
            <a:pPr>
              <a:buNone/>
            </a:pPr>
            <a:r>
              <a:rPr lang="en-US" sz="1000"/>
              <a:t>&lt;input value="Log In" aria-label="Log In" tabindex="4" data-testid="royal_login_button" id="u_0_2" type="submit"&gt;</a:t>
            </a:r>
          </a:p>
          <a:p>
            <a:pPr>
              <a:buNone/>
            </a:pPr>
            <a:endParaRPr lang="en-US" sz="1000">
              <a:highlight>
                <a:srgbClr val="800080"/>
              </a:highlight>
            </a:endParaRPr>
          </a:p>
          <a:p>
            <a:pPr>
              <a:buNone/>
            </a:pPr>
            <a:r>
              <a:rPr lang="en-US" sz="1000">
                <a:highlight>
                  <a:srgbClr val="800080"/>
                </a:highlight>
              </a:rPr>
              <a:t>xpath= //input[@value='Log In']</a:t>
            </a:r>
          </a:p>
        </p:txBody>
      </p:sp>
      <p:sp>
        <p:nvSpPr>
          <p:cNvPr id="4" name="Explosion: 8 Points 3">
            <a:extLst>
              <a:ext uri="{FF2B5EF4-FFF2-40B4-BE49-F238E27FC236}">
                <a16:creationId xmlns:a16="http://schemas.microsoft.com/office/drawing/2014/main" id="{3BAE5719-96FD-4FE1-BD54-DF63F9B033E7}"/>
              </a:ext>
            </a:extLst>
          </p:cNvPr>
          <p:cNvSpPr/>
          <p:nvPr/>
        </p:nvSpPr>
        <p:spPr>
          <a:xfrm>
            <a:off x="7536611" y="3899139"/>
            <a:ext cx="4652512" cy="2107721"/>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If you are not sure about tagname use '*'</a:t>
            </a:r>
            <a:endParaRPr lang="en-US"/>
          </a:p>
        </p:txBody>
      </p:sp>
    </p:spTree>
    <p:extLst>
      <p:ext uri="{BB962C8B-B14F-4D97-AF65-F5344CB8AC3E}">
        <p14:creationId xmlns:p14="http://schemas.microsoft.com/office/powerpoint/2010/main" val="908966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7" name="Rectangle 10">
            <a:extLst>
              <a:ext uri="{FF2B5EF4-FFF2-40B4-BE49-F238E27FC236}">
                <a16:creationId xmlns:a16="http://schemas.microsoft.com/office/drawing/2014/main" id="{F611655D-86DD-44E5-9999-B2135809D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11443580-A880-4C5F-9EB1-FC254EC65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7A03859-9986-40AA-AEE1-2804BCEF66C5}"/>
              </a:ext>
            </a:extLst>
          </p:cNvPr>
          <p:cNvSpPr>
            <a:spLocks noGrp="1"/>
          </p:cNvSpPr>
          <p:nvPr>
            <p:ph type="title"/>
          </p:nvPr>
        </p:nvSpPr>
        <p:spPr>
          <a:xfrm>
            <a:off x="451514" y="5151992"/>
            <a:ext cx="10930487" cy="673446"/>
          </a:xfrm>
          <a:effectLst/>
        </p:spPr>
        <p:txBody>
          <a:bodyPr vert="horz" lIns="91440" tIns="45720" rIns="91440" bIns="45720" rtlCol="0" anchor="b">
            <a:normAutofit/>
          </a:bodyPr>
          <a:lstStyle/>
          <a:p>
            <a:r>
              <a:rPr lang="en-US" sz="3200">
                <a:solidFill>
                  <a:srgbClr val="FFFFFF"/>
                </a:solidFill>
              </a:rPr>
              <a:t>Validate Customized Xpath</a:t>
            </a:r>
          </a:p>
        </p:txBody>
      </p:sp>
      <p:pic>
        <p:nvPicPr>
          <p:cNvPr id="4" name="Picture 4" descr="A screenshot of a social media post&#10;&#10;Description generated with very high confidence">
            <a:extLst>
              <a:ext uri="{FF2B5EF4-FFF2-40B4-BE49-F238E27FC236}">
                <a16:creationId xmlns:a16="http://schemas.microsoft.com/office/drawing/2014/main" id="{2D052BB4-0EFB-4C10-B586-1792BF5EBCB4}"/>
              </a:ext>
            </a:extLst>
          </p:cNvPr>
          <p:cNvPicPr>
            <a:picLocks noGrp="1" noChangeAspect="1"/>
          </p:cNvPicPr>
          <p:nvPr>
            <p:ph idx="1"/>
          </p:nvPr>
        </p:nvPicPr>
        <p:blipFill>
          <a:blip r:embed="rId2"/>
          <a:stretch>
            <a:fillRect/>
          </a:stretch>
        </p:blipFill>
        <p:spPr>
          <a:xfrm>
            <a:off x="77703" y="1977"/>
            <a:ext cx="12031522" cy="4865426"/>
          </a:xfrm>
          <a:prstGeom prst="roundRect">
            <a:avLst>
              <a:gd name="adj" fmla="val 3876"/>
            </a:avLst>
          </a:prstGeom>
          <a:ln>
            <a:solidFill>
              <a:schemeClr val="accent1"/>
            </a:solidFill>
          </a:ln>
          <a:effectLst/>
        </p:spPr>
      </p:pic>
      <p:sp>
        <p:nvSpPr>
          <p:cNvPr id="8" name="Arrow: Down 7">
            <a:extLst>
              <a:ext uri="{FF2B5EF4-FFF2-40B4-BE49-F238E27FC236}">
                <a16:creationId xmlns:a16="http://schemas.microsoft.com/office/drawing/2014/main" id="{942AD8AC-1C82-48E9-99E7-A71CD65A4BD8}"/>
              </a:ext>
            </a:extLst>
          </p:cNvPr>
          <p:cNvSpPr/>
          <p:nvPr/>
        </p:nvSpPr>
        <p:spPr>
          <a:xfrm rot="4080000">
            <a:off x="3777273" y="2765737"/>
            <a:ext cx="484632" cy="23298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4909969"/>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A7C8C22-2DBB-4B28-A41A-CEA6FB478178}"/>
              </a:ext>
            </a:extLst>
          </p:cNvPr>
          <p:cNvSpPr>
            <a:spLocks noGrp="1"/>
          </p:cNvSpPr>
          <p:nvPr>
            <p:ph type="title"/>
          </p:nvPr>
        </p:nvSpPr>
        <p:spPr>
          <a:xfrm>
            <a:off x="1515437" y="5176569"/>
            <a:ext cx="10411839" cy="970450"/>
          </a:xfrm>
        </p:spPr>
        <p:txBody>
          <a:bodyPr anchor="ctr">
            <a:normAutofit/>
          </a:bodyPr>
          <a:lstStyle/>
          <a:p>
            <a:r>
              <a:rPr lang="en-US" sz="2400"/>
              <a:t>Generating Customized Xpath  From HTML Attributes - code</a:t>
            </a:r>
          </a:p>
        </p:txBody>
      </p:sp>
      <p:pic>
        <p:nvPicPr>
          <p:cNvPr id="7" name="Picture 4">
            <a:extLst>
              <a:ext uri="{FF2B5EF4-FFF2-40B4-BE49-F238E27FC236}">
                <a16:creationId xmlns:a16="http://schemas.microsoft.com/office/drawing/2014/main" id="{358750CC-4ADF-4BD1-9A44-48DFF1684F05}"/>
              </a:ext>
            </a:extLst>
          </p:cNvPr>
          <p:cNvPicPr>
            <a:picLocks noChangeAspect="1"/>
          </p:cNvPicPr>
          <p:nvPr/>
        </p:nvPicPr>
        <p:blipFill>
          <a:blip r:embed="rId2"/>
          <a:stretch>
            <a:fillRect/>
          </a:stretch>
        </p:blipFill>
        <p:spPr>
          <a:xfrm>
            <a:off x="456842" y="154916"/>
            <a:ext cx="10392477" cy="452041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82355823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A917B-2A02-40E3-BA75-284026E03044}"/>
              </a:ext>
            </a:extLst>
          </p:cNvPr>
          <p:cNvSpPr>
            <a:spLocks noGrp="1"/>
          </p:cNvSpPr>
          <p:nvPr>
            <p:ph type="title"/>
          </p:nvPr>
        </p:nvSpPr>
        <p:spPr>
          <a:xfrm>
            <a:off x="795623" y="1467980"/>
            <a:ext cx="10571998" cy="395356"/>
          </a:xfrm>
        </p:spPr>
        <p:txBody>
          <a:bodyPr>
            <a:normAutofit fontScale="90000"/>
          </a:bodyPr>
          <a:lstStyle/>
          <a:p>
            <a:pPr algn="ctr"/>
            <a:r>
              <a:rPr lang="en-US"/>
              <a:t>Choose Browser - Interface WebDriver</a:t>
            </a:r>
          </a:p>
          <a:p>
            <a:endParaRPr lang="en-US"/>
          </a:p>
        </p:txBody>
      </p:sp>
      <p:sp>
        <p:nvSpPr>
          <p:cNvPr id="3" name="Content Placeholder 2">
            <a:extLst>
              <a:ext uri="{FF2B5EF4-FFF2-40B4-BE49-F238E27FC236}">
                <a16:creationId xmlns:a16="http://schemas.microsoft.com/office/drawing/2014/main" id="{DCBD4E21-250C-41AC-9DEF-E021E53751D7}"/>
              </a:ext>
            </a:extLst>
          </p:cNvPr>
          <p:cNvSpPr>
            <a:spLocks noGrp="1"/>
          </p:cNvSpPr>
          <p:nvPr>
            <p:ph idx="1"/>
          </p:nvPr>
        </p:nvSpPr>
        <p:spPr>
          <a:xfrm>
            <a:off x="-796" y="1794774"/>
            <a:ext cx="7156751" cy="4940539"/>
          </a:xfrm>
        </p:spPr>
        <p:txBody>
          <a:bodyPr vert="horz" lIns="91440" tIns="45720" rIns="91440" bIns="45720" rtlCol="0">
            <a:normAutofit/>
          </a:bodyPr>
          <a:lstStyle/>
          <a:p>
            <a:pPr>
              <a:lnSpc>
                <a:spcPct val="90000"/>
              </a:lnSpc>
            </a:pPr>
            <a:r>
              <a:rPr lang="en-US" sz="800" b="1"/>
              <a:t>Interface WebDriver</a:t>
            </a:r>
          </a:p>
          <a:p>
            <a:pPr>
              <a:lnSpc>
                <a:spcPct val="90000"/>
              </a:lnSpc>
              <a:buNone/>
            </a:pPr>
            <a:r>
              <a:rPr lang="en-US" sz="800"/>
              <a:t>All Known Implementing Classes:</a:t>
            </a:r>
          </a:p>
          <a:p>
            <a:pPr>
              <a:lnSpc>
                <a:spcPct val="90000"/>
              </a:lnSpc>
              <a:buNone/>
            </a:pPr>
            <a:r>
              <a:rPr lang="en-US" sz="800">
                <a:hlinkClick r:id="rId2"/>
              </a:rPr>
              <a:t>ChromeDriver</a:t>
            </a:r>
            <a:r>
              <a:rPr lang="en-US" sz="800"/>
              <a:t>, </a:t>
            </a:r>
            <a:r>
              <a:rPr lang="en-US" sz="800">
                <a:hlinkClick r:id="rId3"/>
              </a:rPr>
              <a:t>EdgeDriver</a:t>
            </a:r>
            <a:r>
              <a:rPr lang="en-US" sz="800"/>
              <a:t>, </a:t>
            </a:r>
            <a:r>
              <a:rPr lang="en-US" sz="800">
                <a:hlinkClick r:id="rId4"/>
              </a:rPr>
              <a:t>EventFiringWebDriver</a:t>
            </a:r>
            <a:r>
              <a:rPr lang="en-US" sz="800"/>
              <a:t>, </a:t>
            </a:r>
            <a:r>
              <a:rPr lang="en-US" sz="800">
                <a:hlinkClick r:id="rId5"/>
              </a:rPr>
              <a:t>FirefoxDriver</a:t>
            </a:r>
            <a:r>
              <a:rPr lang="en-US" sz="800"/>
              <a:t>, </a:t>
            </a:r>
            <a:r>
              <a:rPr lang="en-US" sz="800">
                <a:hlinkClick r:id="rId6"/>
              </a:rPr>
              <a:t>InternetExplorerDriver</a:t>
            </a:r>
            <a:r>
              <a:rPr lang="en-US" sz="800"/>
              <a:t>, </a:t>
            </a:r>
            <a:r>
              <a:rPr lang="en-US" sz="800">
                <a:hlinkClick r:id="rId7"/>
              </a:rPr>
              <a:t>OperaDriver</a:t>
            </a:r>
            <a:r>
              <a:rPr lang="en-US" sz="800"/>
              <a:t>, </a:t>
            </a:r>
            <a:r>
              <a:rPr lang="en-US" sz="800">
                <a:hlinkClick r:id="rId8"/>
              </a:rPr>
              <a:t>RemoteWebDriver</a:t>
            </a:r>
            <a:r>
              <a:rPr lang="en-US" sz="800"/>
              <a:t>, </a:t>
            </a:r>
            <a:r>
              <a:rPr lang="en-US" sz="800">
                <a:hlinkClick r:id="rId9"/>
              </a:rPr>
              <a:t>SafariDriver</a:t>
            </a:r>
            <a:endParaRPr lang="en-US" sz="800"/>
          </a:p>
          <a:p>
            <a:pPr marL="0" indent="0">
              <a:lnSpc>
                <a:spcPct val="90000"/>
              </a:lnSpc>
              <a:buNone/>
            </a:pPr>
            <a:endParaRPr lang="en-US" sz="800" b="1"/>
          </a:p>
          <a:p>
            <a:pPr>
              <a:lnSpc>
                <a:spcPct val="90000"/>
              </a:lnSpc>
            </a:pPr>
            <a:r>
              <a:rPr lang="en-US" sz="800" b="1"/>
              <a:t>How to run tests in </a:t>
            </a:r>
            <a:r>
              <a:rPr lang="en-US" sz="800" b="1">
                <a:highlight>
                  <a:srgbClr val="800080"/>
                </a:highlight>
              </a:rPr>
              <a:t>Google Chrome</a:t>
            </a:r>
            <a:r>
              <a:rPr lang="en-US" sz="800" b="1"/>
              <a:t> ?</a:t>
            </a:r>
            <a:br>
              <a:rPr lang="en-US" sz="800" b="1"/>
            </a:br>
            <a:endParaRPr lang="en-US" sz="800" b="1"/>
          </a:p>
          <a:p>
            <a:pPr>
              <a:lnSpc>
                <a:spcPct val="90000"/>
              </a:lnSpc>
              <a:buAutoNum type="arabicPeriod"/>
            </a:pPr>
            <a:r>
              <a:rPr lang="en-US" sz="800" b="1"/>
              <a:t>Invoke .exe file before creating object</a:t>
            </a:r>
            <a:br>
              <a:rPr lang="en-US" sz="800" b="1"/>
            </a:br>
            <a:br>
              <a:rPr lang="en-US" sz="800" b="1"/>
            </a:br>
            <a:r>
              <a:rPr lang="en-US" sz="800"/>
              <a:t>Code:</a:t>
            </a:r>
            <a:br>
              <a:rPr lang="en-US" sz="800"/>
            </a:br>
            <a:r>
              <a:rPr lang="en-US" sz="800"/>
              <a:t> system.setproperty("keys","value")</a:t>
            </a:r>
            <a:br>
              <a:rPr lang="en-US" sz="800"/>
            </a:br>
            <a:r>
              <a:rPr lang="en-US" sz="800" i="1"/>
              <a:t>System.SetProperty("webdriver.chrome.driver", "path of exe file")</a:t>
            </a:r>
            <a:endParaRPr lang="en-US" sz="800"/>
          </a:p>
          <a:p>
            <a:pPr>
              <a:lnSpc>
                <a:spcPct val="90000"/>
              </a:lnSpc>
              <a:buAutoNum type="arabicPeriod"/>
            </a:pPr>
            <a:r>
              <a:rPr lang="en-US" sz="800" b="1"/>
              <a:t>Create driver object. </a:t>
            </a:r>
            <a:br>
              <a:rPr lang="en-US" sz="800" b="1"/>
            </a:br>
            <a:br>
              <a:rPr lang="en-US" sz="800" b="1"/>
            </a:br>
            <a:r>
              <a:rPr lang="en-US" sz="800" i="1"/>
              <a:t>Syntax (Java) :</a:t>
            </a:r>
            <a:br>
              <a:rPr lang="en-US" sz="800" i="1"/>
            </a:br>
            <a:r>
              <a:rPr lang="en-US" sz="800" i="1"/>
              <a:t> class name = x</a:t>
            </a:r>
            <a:br>
              <a:rPr lang="en-US" sz="800" i="1"/>
            </a:br>
            <a:r>
              <a:rPr lang="en-US" sz="800" i="1"/>
              <a:t>  x obj_name = new x();</a:t>
            </a:r>
            <a:br>
              <a:rPr lang="en-US" sz="800" i="1"/>
            </a:br>
            <a:r>
              <a:rPr lang="en-US" sz="800" i="1"/>
              <a:t>ChromeDriver  driver= new ChromeDriver();</a:t>
            </a:r>
            <a:br>
              <a:rPr lang="en-US" sz="800" i="1"/>
            </a:br>
            <a:r>
              <a:rPr lang="en-US" sz="800" b="1"/>
              <a:t>For chrome choose ChromeDriver – interface webdriver.</a:t>
            </a:r>
          </a:p>
          <a:p>
            <a:pPr>
              <a:lnSpc>
                <a:spcPct val="90000"/>
              </a:lnSpc>
              <a:buAutoNum type="arabicPeriod"/>
            </a:pPr>
            <a:r>
              <a:rPr lang="en-US" sz="800" b="1"/>
              <a:t>Import package.</a:t>
            </a:r>
          </a:p>
          <a:p>
            <a:pPr>
              <a:lnSpc>
                <a:spcPct val="90000"/>
              </a:lnSpc>
              <a:buAutoNum type="arabicPeriod"/>
            </a:pPr>
            <a:r>
              <a:rPr lang="en-US" sz="800" b="1"/>
              <a:t>Get link for test. </a:t>
            </a:r>
            <a:br>
              <a:rPr lang="en-US" sz="800" b="1"/>
            </a:br>
            <a:r>
              <a:rPr lang="en-US" sz="800" b="1"/>
              <a:t>code:</a:t>
            </a:r>
            <a:br>
              <a:rPr lang="en-US" sz="800" b="1"/>
            </a:br>
            <a:r>
              <a:rPr lang="en-US" sz="800" b="1"/>
              <a:t>driver.get("http://google.com");</a:t>
            </a:r>
          </a:p>
          <a:p>
            <a:pPr marL="0" indent="0">
              <a:lnSpc>
                <a:spcPct val="90000"/>
              </a:lnSpc>
              <a:buNone/>
            </a:pPr>
            <a:endParaRPr lang="en-US" sz="800"/>
          </a:p>
        </p:txBody>
      </p:sp>
      <p:pic>
        <p:nvPicPr>
          <p:cNvPr id="4" name="Picture 4" descr="A screenshot of a social media post&#10;&#10;Description generated with very high confidence">
            <a:extLst>
              <a:ext uri="{FF2B5EF4-FFF2-40B4-BE49-F238E27FC236}">
                <a16:creationId xmlns:a16="http://schemas.microsoft.com/office/drawing/2014/main" id="{7CB00B44-42C3-4E80-8CCC-9CCBA83CAA8A}"/>
              </a:ext>
            </a:extLst>
          </p:cNvPr>
          <p:cNvPicPr>
            <a:picLocks noChangeAspect="1"/>
          </p:cNvPicPr>
          <p:nvPr/>
        </p:nvPicPr>
        <p:blipFill>
          <a:blip r:embed="rId10"/>
          <a:stretch>
            <a:fillRect/>
          </a:stretch>
        </p:blipFill>
        <p:spPr>
          <a:xfrm>
            <a:off x="6827133" y="2464245"/>
            <a:ext cx="5170293" cy="384388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939708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43221-1964-48FD-8582-543DEDC8C039}"/>
              </a:ext>
            </a:extLst>
          </p:cNvPr>
          <p:cNvSpPr>
            <a:spLocks noGrp="1"/>
          </p:cNvSpPr>
          <p:nvPr>
            <p:ph type="title"/>
          </p:nvPr>
        </p:nvSpPr>
        <p:spPr>
          <a:xfrm>
            <a:off x="-110150" y="447188"/>
            <a:ext cx="12484186" cy="970450"/>
          </a:xfrm>
        </p:spPr>
        <p:txBody>
          <a:bodyPr/>
          <a:lstStyle/>
          <a:p>
            <a:pPr algn="ctr"/>
            <a:r>
              <a:rPr lang="en-US" sz="3600"/>
              <a:t>Generating Customized Css From HTML Attributes </a:t>
            </a:r>
            <a:endParaRPr lang="en-US" sz="3600" b="0"/>
          </a:p>
        </p:txBody>
      </p:sp>
      <p:sp>
        <p:nvSpPr>
          <p:cNvPr id="3" name="Content Placeholder 2">
            <a:extLst>
              <a:ext uri="{FF2B5EF4-FFF2-40B4-BE49-F238E27FC236}">
                <a16:creationId xmlns:a16="http://schemas.microsoft.com/office/drawing/2014/main" id="{D412EC54-982A-4F16-92F1-AF34F531D5FD}"/>
              </a:ext>
            </a:extLst>
          </p:cNvPr>
          <p:cNvSpPr>
            <a:spLocks noGrp="1"/>
          </p:cNvSpPr>
          <p:nvPr>
            <p:ph idx="1"/>
          </p:nvPr>
        </p:nvSpPr>
        <p:spPr>
          <a:xfrm>
            <a:off x="818712" y="2222287"/>
            <a:ext cx="10554574" cy="4441643"/>
          </a:xfrm>
        </p:spPr>
        <p:txBody>
          <a:bodyPr>
            <a:normAutofit fontScale="62500" lnSpcReduction="20000"/>
          </a:bodyPr>
          <a:lstStyle/>
          <a:p>
            <a:pPr marL="0" indent="0">
              <a:buNone/>
            </a:pPr>
            <a:r>
              <a:rPr lang="en-US" b="1"/>
              <a:t>Steps:</a:t>
            </a:r>
            <a:endParaRPr lang="en-US"/>
          </a:p>
          <a:p>
            <a:r>
              <a:rPr lang="en-US"/>
              <a:t>First inspect the element &amp; analysis the highligted link.</a:t>
            </a:r>
          </a:p>
          <a:p>
            <a:pPr marL="0" indent="0">
              <a:buNone/>
            </a:pPr>
            <a:r>
              <a:rPr lang="en-US" b="1">
                <a:highlight>
                  <a:srgbClr val="C0C0C0"/>
                </a:highlight>
              </a:rPr>
              <a:t>&lt;input class="inputtext" name="email" id="email" value="parindersinghraina" tabindex="1" data-testid="royal_email" type="email"&gt;</a:t>
            </a:r>
            <a:endParaRPr lang="en-US">
              <a:highlight>
                <a:srgbClr val="C0C0C0"/>
              </a:highlight>
            </a:endParaRPr>
          </a:p>
          <a:p>
            <a:pPr marL="0" indent="0">
              <a:buNone/>
            </a:pPr>
            <a:r>
              <a:rPr lang="en-US" b="1"/>
              <a:t>In the above HTML code, </a:t>
            </a:r>
            <a:endParaRPr lang="en-US"/>
          </a:p>
          <a:p>
            <a:pPr marL="0" indent="0">
              <a:buNone/>
            </a:pPr>
            <a:r>
              <a:rPr lang="en-US" b="1"/>
              <a:t>Input = Tagname</a:t>
            </a:r>
            <a:endParaRPr lang="en-US"/>
          </a:p>
          <a:p>
            <a:pPr marL="0" indent="0">
              <a:buNone/>
            </a:pPr>
            <a:r>
              <a:rPr lang="en-US" b="1"/>
              <a:t>name = Attribute</a:t>
            </a:r>
            <a:endParaRPr lang="en-US"/>
          </a:p>
          <a:p>
            <a:pPr marL="0" indent="0">
              <a:buNone/>
            </a:pPr>
            <a:r>
              <a:rPr lang="en-US" b="1"/>
              <a:t>email = Value</a:t>
            </a:r>
            <a:endParaRPr lang="en-US"/>
          </a:p>
          <a:p>
            <a:pPr marL="0" indent="0">
              <a:buNone/>
            </a:pPr>
            <a:r>
              <a:rPr lang="en-US" b="1"/>
              <a:t>Css = Tagname [Attribute = 'value']</a:t>
            </a:r>
            <a:endParaRPr lang="en-US"/>
          </a:p>
          <a:p>
            <a:r>
              <a:rPr lang="en-US"/>
              <a:t>Choose the </a:t>
            </a:r>
            <a:r>
              <a:rPr lang="en-US" b="1"/>
              <a:t>Unique Attribute </a:t>
            </a:r>
            <a:r>
              <a:rPr lang="en-US"/>
              <a:t>and generate the xpath.</a:t>
            </a:r>
          </a:p>
          <a:p>
            <a:r>
              <a:rPr lang="en-US"/>
              <a:t>In some cases, the </a:t>
            </a:r>
            <a:r>
              <a:rPr lang="en-US" b="1"/>
              <a:t>value(alpha numeric) </a:t>
            </a:r>
            <a:r>
              <a:rPr lang="en-US"/>
              <a:t>can be changed during refresh or reload the page. In that case choose the unique attribute.</a:t>
            </a:r>
          </a:p>
          <a:p>
            <a:pPr marL="0" indent="0">
              <a:buNone/>
            </a:pPr>
            <a:r>
              <a:rPr lang="en-US" b="1"/>
              <a:t>Example</a:t>
            </a:r>
            <a:r>
              <a:rPr lang="en-US"/>
              <a:t>: There is one element in facebook login page: "Log In" Button.</a:t>
            </a:r>
          </a:p>
          <a:p>
            <a:pPr marL="0" indent="0">
              <a:buNone/>
            </a:pPr>
            <a:r>
              <a:rPr lang="en-US" b="1">
                <a:highlight>
                  <a:srgbClr val="C0C0C0"/>
                </a:highlight>
              </a:rPr>
              <a:t>&lt;input value="Log In" aria-label="Log In" tabindex="4" data-testid="royal_login_button" id="u_0_2" type="submit"</a:t>
            </a:r>
            <a:r>
              <a:rPr lang="en-US" b="1"/>
              <a:t>&gt;</a:t>
            </a:r>
            <a:endParaRPr lang="en-US"/>
          </a:p>
          <a:p>
            <a:pPr marL="0" indent="0">
              <a:buNone/>
            </a:pPr>
            <a:r>
              <a:rPr lang="en-US" b="1"/>
              <a:t>In the above HTML code, there is alpha numeric value of attribute "id", it can be change during reload or refresh the page. In this case choose the unique one like </a:t>
            </a:r>
            <a:endParaRPr lang="en-US"/>
          </a:p>
          <a:p>
            <a:pPr marL="0" indent="0">
              <a:buNone/>
            </a:pPr>
            <a:r>
              <a:rPr lang="en-US" b="1"/>
              <a:t>Value = 'Log In' - it's unique because there is no element like Log In exist in the page, if we go for type="submit" So there is one more button in the webpage called "Create Account" It has same Attribute with same value.</a:t>
            </a:r>
            <a:endParaRPr lang="en-US"/>
          </a:p>
          <a:p>
            <a:endParaRPr lang="en-US"/>
          </a:p>
        </p:txBody>
      </p:sp>
    </p:spTree>
    <p:extLst>
      <p:ext uri="{BB962C8B-B14F-4D97-AF65-F5344CB8AC3E}">
        <p14:creationId xmlns:p14="http://schemas.microsoft.com/office/powerpoint/2010/main" val="2404233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C8C22-2DBB-4B28-A41A-CEA6FB478178}"/>
              </a:ext>
            </a:extLst>
          </p:cNvPr>
          <p:cNvSpPr>
            <a:spLocks noGrp="1"/>
          </p:cNvSpPr>
          <p:nvPr>
            <p:ph type="title"/>
          </p:nvPr>
        </p:nvSpPr>
        <p:spPr>
          <a:xfrm>
            <a:off x="249284" y="447188"/>
            <a:ext cx="11449016" cy="970450"/>
          </a:xfrm>
        </p:spPr>
        <p:txBody>
          <a:bodyPr/>
          <a:lstStyle/>
          <a:p>
            <a:pPr algn="ctr"/>
            <a:r>
              <a:rPr lang="en-US" sz="3200"/>
              <a:t>Generating Customized CSS From HTML Attributes </a:t>
            </a:r>
          </a:p>
        </p:txBody>
      </p:sp>
      <p:sp>
        <p:nvSpPr>
          <p:cNvPr id="3" name="Content Placeholder 2">
            <a:extLst>
              <a:ext uri="{FF2B5EF4-FFF2-40B4-BE49-F238E27FC236}">
                <a16:creationId xmlns:a16="http://schemas.microsoft.com/office/drawing/2014/main" id="{400ABF9E-BBDB-42AE-A5E2-3F4E036BC153}"/>
              </a:ext>
            </a:extLst>
          </p:cNvPr>
          <p:cNvSpPr>
            <a:spLocks noGrp="1"/>
          </p:cNvSpPr>
          <p:nvPr>
            <p:ph idx="1"/>
          </p:nvPr>
        </p:nvSpPr>
        <p:spPr>
          <a:xfrm>
            <a:off x="444902" y="2869267"/>
            <a:ext cx="11560988" cy="2687606"/>
          </a:xfrm>
        </p:spPr>
        <p:txBody>
          <a:bodyPr vert="horz" lIns="91440" tIns="45720" rIns="91440" bIns="45720" rtlCol="0" anchor="ctr">
            <a:noAutofit/>
          </a:bodyPr>
          <a:lstStyle/>
          <a:p>
            <a:pPr>
              <a:buNone/>
            </a:pPr>
            <a:endParaRPr lang="en-US" sz="1000" b="1"/>
          </a:p>
          <a:p>
            <a:r>
              <a:rPr lang="en-US" sz="1000" b="1"/>
              <a:t>HTML CODE FOR ELEMENT = Email</a:t>
            </a:r>
          </a:p>
          <a:p>
            <a:pPr>
              <a:buNone/>
            </a:pPr>
            <a:endParaRPr lang="en-US" sz="1000"/>
          </a:p>
          <a:p>
            <a:pPr>
              <a:buNone/>
            </a:pPr>
            <a:r>
              <a:rPr lang="en-US" sz="1000"/>
              <a:t>&lt;input class="inputtext" name="email" id="email" value="parindersinghraina" tabindex="1" data-testid="royal_email" type="email"&gt;</a:t>
            </a:r>
          </a:p>
          <a:p>
            <a:pPr>
              <a:buNone/>
            </a:pPr>
            <a:r>
              <a:rPr lang="en-US" sz="1600">
                <a:highlight>
                  <a:srgbClr val="800080"/>
                </a:highlight>
              </a:rPr>
              <a:t>Css = input[name='email']</a:t>
            </a:r>
            <a:r>
              <a:rPr lang="en-US" sz="1600"/>
              <a:t>  OR  </a:t>
            </a:r>
            <a:r>
              <a:rPr lang="en-US" sz="1600">
                <a:highlight>
                  <a:srgbClr val="800080"/>
                </a:highlight>
              </a:rPr>
              <a:t>Css = tagname#id  -&gt; input#email</a:t>
            </a:r>
            <a:r>
              <a:rPr lang="en-US" sz="1600"/>
              <a:t>  OR  </a:t>
            </a:r>
            <a:r>
              <a:rPr lang="en-US" sz="1600">
                <a:highlight>
                  <a:srgbClr val="800080"/>
                </a:highlight>
              </a:rPr>
              <a:t>Css= tagname.classname -&gt; input.inputtext</a:t>
            </a:r>
          </a:p>
          <a:p>
            <a:pPr>
              <a:buNone/>
            </a:pPr>
            <a:endParaRPr lang="en-US" sz="1000"/>
          </a:p>
          <a:p>
            <a:r>
              <a:rPr lang="en-US" sz="1000" b="1"/>
              <a:t>HTML CODE FOR ELEMENT = Password</a:t>
            </a:r>
          </a:p>
          <a:p>
            <a:pPr>
              <a:buNone/>
            </a:pPr>
            <a:endParaRPr lang="en-US" sz="1000"/>
          </a:p>
          <a:p>
            <a:pPr>
              <a:buNone/>
            </a:pPr>
            <a:r>
              <a:rPr lang="en-US" sz="1000"/>
              <a:t>&lt;input class="inputtext" name="pass" id="pass" tabindex="2" data-testid="royal_pass" type="password"&gt;</a:t>
            </a:r>
          </a:p>
          <a:p>
            <a:pPr>
              <a:buNone/>
            </a:pPr>
            <a:r>
              <a:rPr lang="en-US">
                <a:highlight>
                  <a:srgbClr val="800080"/>
                </a:highlight>
              </a:rPr>
              <a:t>Css= input[id='pass']</a:t>
            </a:r>
            <a:endParaRPr lang="en-US" sz="1400">
              <a:highlight>
                <a:srgbClr val="800080"/>
              </a:highlight>
            </a:endParaRPr>
          </a:p>
          <a:p>
            <a:pPr>
              <a:buNone/>
            </a:pPr>
            <a:endParaRPr lang="en-US" sz="1000" b="1"/>
          </a:p>
          <a:p>
            <a:r>
              <a:rPr lang="en-US" sz="1000" b="1"/>
              <a:t>HTML CODE FOR ELEMENT = Log In</a:t>
            </a:r>
          </a:p>
          <a:p>
            <a:pPr>
              <a:buNone/>
            </a:pPr>
            <a:endParaRPr lang="en-US" sz="1000"/>
          </a:p>
          <a:p>
            <a:pPr>
              <a:buNone/>
            </a:pPr>
            <a:r>
              <a:rPr lang="en-US" sz="1000"/>
              <a:t>&lt;input value="Log In" aria-label="Log In" tabindex="4" data-testid="royal_login_button" id="u_0_2" type="submit"&gt;</a:t>
            </a:r>
          </a:p>
          <a:p>
            <a:pPr>
              <a:buNone/>
            </a:pPr>
            <a:r>
              <a:rPr lang="en-US" sz="1600">
                <a:highlight>
                  <a:srgbClr val="800080"/>
                </a:highlight>
              </a:rPr>
              <a:t>Css= [value='Log In']</a:t>
            </a:r>
          </a:p>
          <a:p>
            <a:pPr>
              <a:buNone/>
            </a:pPr>
            <a:r>
              <a:rPr lang="en-US" sz="1600"/>
              <a:t>In above Css, Not sure about the TagName</a:t>
            </a:r>
            <a:endParaRPr lang="en-US" sz="1600">
              <a:highlight>
                <a:srgbClr val="800080"/>
              </a:highlight>
            </a:endParaRPr>
          </a:p>
        </p:txBody>
      </p:sp>
      <p:sp>
        <p:nvSpPr>
          <p:cNvPr id="4" name="Explosion: 8 Points 3">
            <a:extLst>
              <a:ext uri="{FF2B5EF4-FFF2-40B4-BE49-F238E27FC236}">
                <a16:creationId xmlns:a16="http://schemas.microsoft.com/office/drawing/2014/main" id="{3BAE5719-96FD-4FE1-BD54-DF63F9B033E7}"/>
              </a:ext>
            </a:extLst>
          </p:cNvPr>
          <p:cNvSpPr/>
          <p:nvPr/>
        </p:nvSpPr>
        <p:spPr>
          <a:xfrm>
            <a:off x="7479102" y="3985403"/>
            <a:ext cx="4652512" cy="2869721"/>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If you are not sure about tagname use don't use * leave that place.</a:t>
            </a:r>
          </a:p>
        </p:txBody>
      </p:sp>
    </p:spTree>
    <p:extLst>
      <p:ext uri="{BB962C8B-B14F-4D97-AF65-F5344CB8AC3E}">
        <p14:creationId xmlns:p14="http://schemas.microsoft.com/office/powerpoint/2010/main" val="1180137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72BE9-D8A9-41B9-A03A-F0D6D8390424}"/>
              </a:ext>
            </a:extLst>
          </p:cNvPr>
          <p:cNvSpPr>
            <a:spLocks noGrp="1"/>
          </p:cNvSpPr>
          <p:nvPr>
            <p:ph type="title"/>
          </p:nvPr>
        </p:nvSpPr>
        <p:spPr>
          <a:xfrm>
            <a:off x="-153283" y="1424848"/>
            <a:ext cx="12829242" cy="380979"/>
          </a:xfrm>
        </p:spPr>
        <p:txBody>
          <a:bodyPr/>
          <a:lstStyle/>
          <a:p>
            <a:pPr algn="ctr"/>
            <a:r>
              <a:rPr lang="en-US" sz="3200"/>
              <a:t>Generating Customized CSS From HTML Attributes </a:t>
            </a:r>
            <a:endParaRPr lang="en-US" sz="3200" b="0"/>
          </a:p>
          <a:p>
            <a:endParaRPr lang="en-US" sz="3200"/>
          </a:p>
        </p:txBody>
      </p:sp>
      <p:pic>
        <p:nvPicPr>
          <p:cNvPr id="4" name="Picture 4" descr="A screenshot of a social media post&#10;&#10;Description generated with very high confidence">
            <a:extLst>
              <a:ext uri="{FF2B5EF4-FFF2-40B4-BE49-F238E27FC236}">
                <a16:creationId xmlns:a16="http://schemas.microsoft.com/office/drawing/2014/main" id="{BC3912DE-331C-4100-97EF-06E09707E736}"/>
              </a:ext>
            </a:extLst>
          </p:cNvPr>
          <p:cNvPicPr>
            <a:picLocks noGrp="1" noChangeAspect="1"/>
          </p:cNvPicPr>
          <p:nvPr>
            <p:ph idx="1"/>
          </p:nvPr>
        </p:nvPicPr>
        <p:blipFill>
          <a:blip r:embed="rId2"/>
          <a:stretch>
            <a:fillRect/>
          </a:stretch>
        </p:blipFill>
        <p:spPr>
          <a:xfrm>
            <a:off x="537213" y="2136023"/>
            <a:ext cx="11117572" cy="4628547"/>
          </a:xfrm>
          <a:prstGeom prst="rect">
            <a:avLst/>
          </a:prstGeom>
        </p:spPr>
      </p:pic>
    </p:spTree>
    <p:extLst>
      <p:ext uri="{BB962C8B-B14F-4D97-AF65-F5344CB8AC3E}">
        <p14:creationId xmlns:p14="http://schemas.microsoft.com/office/powerpoint/2010/main" val="26135381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DA4A6-6F1E-4E19-B8C4-DB508CCFA3F6}"/>
              </a:ext>
            </a:extLst>
          </p:cNvPr>
          <p:cNvSpPr>
            <a:spLocks noGrp="1"/>
          </p:cNvSpPr>
          <p:nvPr>
            <p:ph type="title"/>
          </p:nvPr>
        </p:nvSpPr>
        <p:spPr/>
        <p:txBody>
          <a:bodyPr/>
          <a:lstStyle/>
          <a:p>
            <a:r>
              <a:rPr lang="en-US"/>
              <a:t>Regular Expression – Xpath &amp; Css</a:t>
            </a:r>
          </a:p>
        </p:txBody>
      </p:sp>
      <p:sp>
        <p:nvSpPr>
          <p:cNvPr id="3" name="Content Placeholder 2">
            <a:extLst>
              <a:ext uri="{FF2B5EF4-FFF2-40B4-BE49-F238E27FC236}">
                <a16:creationId xmlns:a16="http://schemas.microsoft.com/office/drawing/2014/main" id="{24A405EC-9AF3-47DB-961C-46346B718683}"/>
              </a:ext>
            </a:extLst>
          </p:cNvPr>
          <p:cNvSpPr>
            <a:spLocks noGrp="1"/>
          </p:cNvSpPr>
          <p:nvPr>
            <p:ph idx="1"/>
          </p:nvPr>
        </p:nvSpPr>
        <p:spPr/>
        <p:txBody>
          <a:bodyPr/>
          <a:lstStyle/>
          <a:p>
            <a:r>
              <a:rPr lang="en-US"/>
              <a:t>In the highlighted link most of the time, alpha numeric values changes:</a:t>
            </a:r>
            <a:br>
              <a:rPr lang="en-US"/>
            </a:br>
            <a:br>
              <a:rPr lang="en-US"/>
            </a:br>
            <a:r>
              <a:rPr lang="en-US" sz="1400"/>
              <a:t>&lt;input value="Log In" aria-label="Log In" tabindex="4" data-testid="royal_login_button" </a:t>
            </a:r>
            <a:r>
              <a:rPr lang="en-US" b="1">
                <a:highlight>
                  <a:srgbClr val="800080"/>
                </a:highlight>
              </a:rPr>
              <a:t>id="u_0_2"</a:t>
            </a:r>
            <a:r>
              <a:rPr lang="en-US" b="1"/>
              <a:t> </a:t>
            </a:r>
            <a:r>
              <a:rPr lang="en-US" sz="1400"/>
              <a:t>type="submit"&gt;</a:t>
            </a:r>
            <a:endParaRPr lang="en-US"/>
          </a:p>
          <a:p>
            <a:r>
              <a:rPr lang="en-US">
                <a:ea typeface="+mn-lt"/>
                <a:cs typeface="+mn-lt"/>
              </a:rPr>
              <a:t>To overwrite all these kind of errors we use regular expression.</a:t>
            </a:r>
          </a:p>
          <a:p>
            <a:r>
              <a:rPr lang="en-US">
                <a:ea typeface="+mn-lt"/>
                <a:cs typeface="+mn-lt"/>
              </a:rPr>
              <a:t>Sometime we use regular expression, if we have</a:t>
            </a:r>
            <a:r>
              <a:rPr lang="en-US" b="1">
                <a:ea typeface="+mn-lt"/>
                <a:cs typeface="+mn-lt"/>
              </a:rPr>
              <a:t> long value</a:t>
            </a:r>
            <a:r>
              <a:rPr lang="en-US">
                <a:ea typeface="+mn-lt"/>
                <a:cs typeface="+mn-lt"/>
              </a:rPr>
              <a:t> "ERDEFDSSDDRRFDDFFDEEDF".</a:t>
            </a:r>
          </a:p>
          <a:p>
            <a:pPr algn="ctr"/>
            <a:r>
              <a:rPr lang="en-US">
                <a:ea typeface="+mn-lt"/>
                <a:cs typeface="+mn-lt"/>
              </a:rPr>
              <a:t>Syntax: </a:t>
            </a:r>
            <a:br>
              <a:rPr lang="en-US">
                <a:ea typeface="+mn-lt"/>
                <a:cs typeface="+mn-lt"/>
              </a:rPr>
            </a:br>
            <a:br>
              <a:rPr lang="en-US"/>
            </a:br>
            <a:r>
              <a:rPr lang="en-US" b="1">
                <a:highlight>
                  <a:srgbClr val="008000"/>
                </a:highlight>
              </a:rPr>
              <a:t>xpath:  //tagname[contains(@attribute, 'value')]</a:t>
            </a:r>
            <a:br>
              <a:rPr lang="en-US" b="1">
                <a:highlight>
                  <a:srgbClr val="008000"/>
                </a:highlight>
              </a:rPr>
            </a:br>
            <a:br>
              <a:rPr lang="en-US" b="1">
                <a:highlight>
                  <a:srgbClr val="008000"/>
                </a:highlight>
              </a:rPr>
            </a:br>
            <a:r>
              <a:rPr lang="en-US" b="1">
                <a:highlight>
                  <a:srgbClr val="008000"/>
                </a:highlight>
              </a:rPr>
              <a:t>CSS:  tagname[Attribute*='value']</a:t>
            </a:r>
            <a:br>
              <a:rPr lang="en-US" b="1">
                <a:highlight>
                  <a:srgbClr val="008000"/>
                </a:highlight>
              </a:rPr>
            </a:br>
            <a:endParaRPr lang="en-US"/>
          </a:p>
        </p:txBody>
      </p:sp>
    </p:spTree>
    <p:extLst>
      <p:ext uri="{BB962C8B-B14F-4D97-AF65-F5344CB8AC3E}">
        <p14:creationId xmlns:p14="http://schemas.microsoft.com/office/powerpoint/2010/main" val="9814092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7" name="Rectangle 10">
            <a:extLst>
              <a:ext uri="{FF2B5EF4-FFF2-40B4-BE49-F238E27FC236}">
                <a16:creationId xmlns:a16="http://schemas.microsoft.com/office/drawing/2014/main" id="{F611655D-86DD-44E5-9999-B2135809D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11443580-A880-4C5F-9EB1-FC254EC65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CACA4B0-0053-48B0-9FA8-C4A23589886F}"/>
              </a:ext>
            </a:extLst>
          </p:cNvPr>
          <p:cNvSpPr>
            <a:spLocks noGrp="1"/>
          </p:cNvSpPr>
          <p:nvPr>
            <p:ph type="title"/>
          </p:nvPr>
        </p:nvSpPr>
        <p:spPr>
          <a:xfrm>
            <a:off x="451514" y="5151992"/>
            <a:ext cx="10930487" cy="673446"/>
          </a:xfrm>
          <a:effectLst/>
        </p:spPr>
        <p:txBody>
          <a:bodyPr vert="horz" lIns="91440" tIns="45720" rIns="91440" bIns="45720" rtlCol="0" anchor="b">
            <a:normAutofit/>
          </a:bodyPr>
          <a:lstStyle/>
          <a:p>
            <a:pPr algn="ctr"/>
            <a:r>
              <a:rPr lang="en-US" sz="3200">
                <a:solidFill>
                  <a:srgbClr val="FFFFFF"/>
                </a:solidFill>
              </a:rPr>
              <a:t>Regular Expression – Xpath &amp; Css</a:t>
            </a:r>
            <a:endParaRPr lang="en-US"/>
          </a:p>
        </p:txBody>
      </p:sp>
      <p:pic>
        <p:nvPicPr>
          <p:cNvPr id="4" name="Picture 4" descr="A screenshot of a social media post&#10;&#10;Description generated with very high confidence">
            <a:extLst>
              <a:ext uri="{FF2B5EF4-FFF2-40B4-BE49-F238E27FC236}">
                <a16:creationId xmlns:a16="http://schemas.microsoft.com/office/drawing/2014/main" id="{79D5928A-6615-4D1A-9CD5-2AFCAD6F69A1}"/>
              </a:ext>
            </a:extLst>
          </p:cNvPr>
          <p:cNvPicPr>
            <a:picLocks noGrp="1" noChangeAspect="1"/>
          </p:cNvPicPr>
          <p:nvPr>
            <p:ph idx="1"/>
          </p:nvPr>
        </p:nvPicPr>
        <p:blipFill>
          <a:blip r:embed="rId2"/>
          <a:stretch>
            <a:fillRect/>
          </a:stretch>
        </p:blipFill>
        <p:spPr>
          <a:xfrm>
            <a:off x="408382" y="1978"/>
            <a:ext cx="11368018" cy="4807916"/>
          </a:xfrm>
          <a:prstGeom prst="roundRect">
            <a:avLst>
              <a:gd name="adj" fmla="val 3876"/>
            </a:avLst>
          </a:prstGeom>
          <a:ln>
            <a:solidFill>
              <a:schemeClr val="accent1"/>
            </a:solidFill>
          </a:ln>
          <a:effectLst/>
        </p:spPr>
      </p:pic>
      <p:sp>
        <p:nvSpPr>
          <p:cNvPr id="8" name="TextBox 7">
            <a:extLst>
              <a:ext uri="{FF2B5EF4-FFF2-40B4-BE49-F238E27FC236}">
                <a16:creationId xmlns:a16="http://schemas.microsoft.com/office/drawing/2014/main" id="{2A3F589E-7223-4EF7-A97D-358D641CECE6}"/>
              </a:ext>
            </a:extLst>
          </p:cNvPr>
          <p:cNvSpPr txBox="1"/>
          <p:nvPr/>
        </p:nvSpPr>
        <p:spPr>
          <a:xfrm>
            <a:off x="66136" y="6097437"/>
            <a:ext cx="12145992"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en-US">
                <a:solidFill>
                  <a:schemeClr val="bg1"/>
                </a:solidFill>
                <a:highlight>
                  <a:srgbClr val="008000"/>
                </a:highlight>
              </a:rPr>
              <a:t>driver.findElementByXpath("//input[contains(@id, 'u_0')]").click();</a:t>
            </a:r>
          </a:p>
        </p:txBody>
      </p:sp>
    </p:spTree>
    <p:extLst>
      <p:ext uri="{BB962C8B-B14F-4D97-AF65-F5344CB8AC3E}">
        <p14:creationId xmlns:p14="http://schemas.microsoft.com/office/powerpoint/2010/main" val="202182578"/>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22AEB96-A3F8-4EC3-A246-8DAD9319A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3">
            <a:extLst>
              <a:ext uri="{FF2B5EF4-FFF2-40B4-BE49-F238E27FC236}">
                <a16:creationId xmlns:a16="http://schemas.microsoft.com/office/drawing/2014/main" id="{14002556-A10E-479D-9B30-0C8B7938E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7A68281-E565-4046-BD92-DB10D4256A6C}"/>
              </a:ext>
            </a:extLst>
          </p:cNvPr>
          <p:cNvSpPr>
            <a:spLocks noGrp="1"/>
          </p:cNvSpPr>
          <p:nvPr>
            <p:ph type="title"/>
          </p:nvPr>
        </p:nvSpPr>
        <p:spPr>
          <a:xfrm>
            <a:off x="451515" y="447188"/>
            <a:ext cx="3675318" cy="5468700"/>
          </a:xfrm>
        </p:spPr>
        <p:txBody>
          <a:bodyPr anchor="ctr">
            <a:normAutofit/>
          </a:bodyPr>
          <a:lstStyle/>
          <a:p>
            <a:pPr algn="ctr"/>
            <a:r>
              <a:rPr lang="en-US" sz="3200"/>
              <a:t>Identify Xpath with Parent- Child Traverse Relationship</a:t>
            </a:r>
            <a:endParaRPr lang="en-US"/>
          </a:p>
        </p:txBody>
      </p:sp>
      <p:sp>
        <p:nvSpPr>
          <p:cNvPr id="3" name="Content Placeholder 2">
            <a:extLst>
              <a:ext uri="{FF2B5EF4-FFF2-40B4-BE49-F238E27FC236}">
                <a16:creationId xmlns:a16="http://schemas.microsoft.com/office/drawing/2014/main" id="{80DA97B5-810D-4196-B1C3-AAAF2D008349}"/>
              </a:ext>
            </a:extLst>
          </p:cNvPr>
          <p:cNvSpPr>
            <a:spLocks noGrp="1"/>
          </p:cNvSpPr>
          <p:nvPr>
            <p:ph idx="1"/>
          </p:nvPr>
        </p:nvSpPr>
        <p:spPr>
          <a:xfrm>
            <a:off x="4989143" y="447188"/>
            <a:ext cx="6987801" cy="3395469"/>
          </a:xfrm>
          <a:effectLst/>
        </p:spPr>
        <p:txBody>
          <a:bodyPr>
            <a:normAutofit/>
          </a:bodyPr>
          <a:lstStyle/>
          <a:p>
            <a:r>
              <a:rPr lang="en-US" sz="1600"/>
              <a:t>If  you are unable to select the choose attribute or don't have unique attitibute, tagname or value is not constant. </a:t>
            </a:r>
          </a:p>
          <a:p>
            <a:r>
              <a:rPr lang="en-US" sz="1600"/>
              <a:t>Go for the parent-child relationship and make effective Xpath.</a:t>
            </a:r>
          </a:p>
          <a:p>
            <a:r>
              <a:rPr lang="en-US" sz="1600"/>
              <a:t>Always follow the arrows, if pin down it's mean the lower tag is child of that open or down arrow tag. And it same for other open/down arrows, we consider as grand parents to them.</a:t>
            </a:r>
          </a:p>
          <a:p>
            <a:r>
              <a:rPr lang="en-US" sz="1600" b="1">
                <a:highlight>
                  <a:srgbClr val="00FF00"/>
                </a:highlight>
              </a:rPr>
              <a:t>//div[@class='lst-c']/div/div/div/input</a:t>
            </a:r>
            <a:r>
              <a:rPr lang="en-US" sz="1600" b="1"/>
              <a:t> - </a:t>
            </a:r>
            <a:r>
              <a:rPr lang="en-US" sz="1400" b="1"/>
              <a:t>Xpath for Google TextField</a:t>
            </a:r>
          </a:p>
          <a:p>
            <a:endParaRPr lang="en-US" sz="1600"/>
          </a:p>
        </p:txBody>
      </p:sp>
      <p:pic>
        <p:nvPicPr>
          <p:cNvPr id="4" name="Picture 4" descr="A screenshot of a cell phone&#10;&#10;Description generated with high confidence">
            <a:extLst>
              <a:ext uri="{FF2B5EF4-FFF2-40B4-BE49-F238E27FC236}">
                <a16:creationId xmlns:a16="http://schemas.microsoft.com/office/drawing/2014/main" id="{CDEC42E7-2E12-4E61-BFA9-E3C0F78D1EC6}"/>
              </a:ext>
            </a:extLst>
          </p:cNvPr>
          <p:cNvPicPr>
            <a:picLocks noChangeAspect="1"/>
          </p:cNvPicPr>
          <p:nvPr/>
        </p:nvPicPr>
        <p:blipFill>
          <a:blip r:embed="rId2"/>
          <a:stretch>
            <a:fillRect/>
          </a:stretch>
        </p:blipFill>
        <p:spPr>
          <a:xfrm>
            <a:off x="4989143" y="3433870"/>
            <a:ext cx="6872782" cy="270144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4223286117"/>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F611655D-86DD-44E5-9999-B2135809D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11443580-A880-4C5F-9EB1-FC254EC65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6338E68-0079-4364-84D1-531AC270EFFF}"/>
              </a:ext>
            </a:extLst>
          </p:cNvPr>
          <p:cNvSpPr>
            <a:spLocks noGrp="1"/>
          </p:cNvSpPr>
          <p:nvPr>
            <p:ph type="title"/>
          </p:nvPr>
        </p:nvSpPr>
        <p:spPr>
          <a:xfrm>
            <a:off x="451514" y="5151992"/>
            <a:ext cx="10930487" cy="673446"/>
          </a:xfrm>
          <a:effectLst/>
        </p:spPr>
        <p:txBody>
          <a:bodyPr vert="horz" lIns="91440" tIns="45720" rIns="91440" bIns="45720" rtlCol="0" anchor="b">
            <a:normAutofit/>
          </a:bodyPr>
          <a:lstStyle/>
          <a:p>
            <a:r>
              <a:rPr lang="en-US" sz="3200">
                <a:solidFill>
                  <a:srgbClr val="FFFFFF"/>
                </a:solidFill>
              </a:rPr>
              <a:t>Identify Xpath with Parent- Child Traverse Relationship</a:t>
            </a:r>
          </a:p>
        </p:txBody>
      </p:sp>
      <p:pic>
        <p:nvPicPr>
          <p:cNvPr id="4" name="Picture 4" descr="A screenshot of a cell phone&#10;&#10;Description generated with very high confidence">
            <a:extLst>
              <a:ext uri="{FF2B5EF4-FFF2-40B4-BE49-F238E27FC236}">
                <a16:creationId xmlns:a16="http://schemas.microsoft.com/office/drawing/2014/main" id="{85B06B68-4FEA-44BE-8085-92601DAE1025}"/>
              </a:ext>
            </a:extLst>
          </p:cNvPr>
          <p:cNvPicPr>
            <a:picLocks noGrp="1" noChangeAspect="1"/>
          </p:cNvPicPr>
          <p:nvPr>
            <p:ph idx="1"/>
          </p:nvPr>
        </p:nvPicPr>
        <p:blipFill>
          <a:blip r:embed="rId2"/>
          <a:stretch>
            <a:fillRect/>
          </a:stretch>
        </p:blipFill>
        <p:spPr>
          <a:xfrm>
            <a:off x="365250" y="73864"/>
            <a:ext cx="11360758" cy="4405351"/>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581603568"/>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E12B1B8-B8AE-4118-B106-1FAA593C1CA0}"/>
              </a:ext>
            </a:extLst>
          </p:cNvPr>
          <p:cNvSpPr>
            <a:spLocks noGrp="1"/>
          </p:cNvSpPr>
          <p:nvPr>
            <p:ph type="title"/>
          </p:nvPr>
        </p:nvSpPr>
        <p:spPr>
          <a:xfrm>
            <a:off x="451513" y="5176569"/>
            <a:ext cx="5077839" cy="970450"/>
          </a:xfrm>
        </p:spPr>
        <p:txBody>
          <a:bodyPr anchor="ctr">
            <a:normAutofit/>
          </a:bodyPr>
          <a:lstStyle/>
          <a:p>
            <a:r>
              <a:rPr lang="en-US" sz="2400"/>
              <a:t>Interview Questions - Selenium</a:t>
            </a:r>
          </a:p>
        </p:txBody>
      </p:sp>
      <p:pic>
        <p:nvPicPr>
          <p:cNvPr id="4" name="Picture 4" descr="A screenshot of a social media post&#10;&#10;Description generated with very high confidence">
            <a:extLst>
              <a:ext uri="{FF2B5EF4-FFF2-40B4-BE49-F238E27FC236}">
                <a16:creationId xmlns:a16="http://schemas.microsoft.com/office/drawing/2014/main" id="{23262374-2D49-4EFF-B04C-A20CD0BEE2D2}"/>
              </a:ext>
            </a:extLst>
          </p:cNvPr>
          <p:cNvPicPr>
            <a:picLocks noChangeAspect="1"/>
          </p:cNvPicPr>
          <p:nvPr/>
        </p:nvPicPr>
        <p:blipFill>
          <a:blip r:embed="rId2"/>
          <a:stretch>
            <a:fillRect/>
          </a:stretch>
        </p:blipFill>
        <p:spPr>
          <a:xfrm>
            <a:off x="514351" y="68652"/>
            <a:ext cx="11228470" cy="4649809"/>
          </a:xfrm>
          <a:prstGeom prst="roundRect">
            <a:avLst>
              <a:gd name="adj" fmla="val 3876"/>
            </a:avLst>
          </a:prstGeom>
          <a:ln>
            <a:solidFill>
              <a:schemeClr val="accent1"/>
            </a:solidFill>
          </a:ln>
          <a:effectLst/>
        </p:spPr>
      </p:pic>
      <p:sp>
        <p:nvSpPr>
          <p:cNvPr id="3" name="Content Placeholder 2">
            <a:extLst>
              <a:ext uri="{FF2B5EF4-FFF2-40B4-BE49-F238E27FC236}">
                <a16:creationId xmlns:a16="http://schemas.microsoft.com/office/drawing/2014/main" id="{B3F809FE-7A24-4F62-B067-23EE91BF7349}"/>
              </a:ext>
            </a:extLst>
          </p:cNvPr>
          <p:cNvSpPr>
            <a:spLocks noGrp="1"/>
          </p:cNvSpPr>
          <p:nvPr>
            <p:ph idx="1"/>
          </p:nvPr>
        </p:nvSpPr>
        <p:spPr>
          <a:xfrm>
            <a:off x="5344886" y="5176569"/>
            <a:ext cx="6028400" cy="970450"/>
          </a:xfrm>
        </p:spPr>
        <p:txBody>
          <a:bodyPr>
            <a:normAutofit fontScale="77500" lnSpcReduction="20000"/>
          </a:bodyPr>
          <a:lstStyle/>
          <a:p>
            <a:pPr>
              <a:lnSpc>
                <a:spcPct val="90000"/>
              </a:lnSpc>
            </a:pPr>
            <a:r>
              <a:rPr lang="en-US" sz="1500" b="1">
                <a:solidFill>
                  <a:srgbClr val="FEFEFE"/>
                </a:solidFill>
              </a:rPr>
              <a:t>Difference between Relative &amp; Absolute xpath ?</a:t>
            </a:r>
          </a:p>
          <a:p>
            <a:pPr marL="0" indent="0">
              <a:lnSpc>
                <a:spcPct val="90000"/>
              </a:lnSpc>
              <a:buNone/>
            </a:pPr>
            <a:endParaRPr lang="en-US" sz="1500" b="1">
              <a:solidFill>
                <a:srgbClr val="FEFEFE"/>
              </a:solidFill>
            </a:endParaRPr>
          </a:p>
          <a:p>
            <a:pPr marL="0" indent="0">
              <a:lnSpc>
                <a:spcPct val="90000"/>
              </a:lnSpc>
              <a:buNone/>
            </a:pPr>
            <a:r>
              <a:rPr lang="en-US" sz="1500" b="1">
                <a:solidFill>
                  <a:srgbClr val="FEFEFE"/>
                </a:solidFill>
              </a:rPr>
              <a:t>Relative Xpath – Dosen't Depend on Parent Node. </a:t>
            </a:r>
            <a:endParaRPr lang="en-US" sz="1500">
              <a:solidFill>
                <a:srgbClr val="FEFEFE"/>
              </a:solidFill>
              <a:highlight>
                <a:srgbClr val="800080"/>
              </a:highlight>
            </a:endParaRPr>
          </a:p>
          <a:p>
            <a:pPr marL="0" indent="0">
              <a:lnSpc>
                <a:spcPct val="90000"/>
              </a:lnSpc>
              <a:buNone/>
            </a:pPr>
            <a:r>
              <a:rPr lang="en-US" sz="1500" b="1">
                <a:solidFill>
                  <a:srgbClr val="FEFEFE"/>
                </a:solidFill>
              </a:rPr>
              <a:t>Absolute Xpath -  It's Depend on the Parents Node.</a:t>
            </a:r>
          </a:p>
        </p:txBody>
      </p:sp>
    </p:spTree>
    <p:extLst>
      <p:ext uri="{BB962C8B-B14F-4D97-AF65-F5344CB8AC3E}">
        <p14:creationId xmlns:p14="http://schemas.microsoft.com/office/powerpoint/2010/main" val="408357848"/>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79DB0-3ECA-43D9-A6ED-6B47D9821F71}"/>
              </a:ext>
            </a:extLst>
          </p:cNvPr>
          <p:cNvSpPr>
            <a:spLocks noGrp="1"/>
          </p:cNvSpPr>
          <p:nvPr>
            <p:ph type="title"/>
          </p:nvPr>
        </p:nvSpPr>
        <p:spPr/>
        <p:txBody>
          <a:bodyPr/>
          <a:lstStyle/>
          <a:p>
            <a:pPr algn="ctr"/>
            <a:r>
              <a:rPr lang="en-US"/>
              <a:t>Relative &amp; Absolute Xpath - Code</a:t>
            </a:r>
          </a:p>
        </p:txBody>
      </p:sp>
      <p:pic>
        <p:nvPicPr>
          <p:cNvPr id="4" name="Picture 4" descr="A screenshot of a social media post&#10;&#10;Description generated with very high confidence">
            <a:extLst>
              <a:ext uri="{FF2B5EF4-FFF2-40B4-BE49-F238E27FC236}">
                <a16:creationId xmlns:a16="http://schemas.microsoft.com/office/drawing/2014/main" id="{A3D34A5C-D36D-4EC6-8B51-FBAB27AEB61D}"/>
              </a:ext>
            </a:extLst>
          </p:cNvPr>
          <p:cNvPicPr>
            <a:picLocks noGrp="1" noChangeAspect="1"/>
          </p:cNvPicPr>
          <p:nvPr>
            <p:ph idx="1"/>
          </p:nvPr>
        </p:nvPicPr>
        <p:blipFill>
          <a:blip r:embed="rId2"/>
          <a:stretch>
            <a:fillRect/>
          </a:stretch>
        </p:blipFill>
        <p:spPr>
          <a:xfrm>
            <a:off x="1030342" y="2222287"/>
            <a:ext cx="9973162" cy="436975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6207914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11114F18-D12D-43C6-895F-5BA92C290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3" name="Group 12">
            <a:extLst>
              <a:ext uri="{FF2B5EF4-FFF2-40B4-BE49-F238E27FC236}">
                <a16:creationId xmlns:a16="http://schemas.microsoft.com/office/drawing/2014/main" id="{DE2DD4A6-DC96-421E-9E1C-7CD0D26814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4" name="Freeform 9">
              <a:extLst>
                <a:ext uri="{FF2B5EF4-FFF2-40B4-BE49-F238E27FC236}">
                  <a16:creationId xmlns:a16="http://schemas.microsoft.com/office/drawing/2014/main" id="{5E6BB74D-E85C-4CCB-90CE-024600640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52808592-600C-4349-9F27-EC36C0BA4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B5E00D3B-1E29-4E11-BCD3-8E3A56F4B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8DFAD5C-7246-447C-B500-134D122EE001}"/>
              </a:ext>
            </a:extLst>
          </p:cNvPr>
          <p:cNvSpPr>
            <a:spLocks noGrp="1"/>
          </p:cNvSpPr>
          <p:nvPr>
            <p:ph type="title"/>
          </p:nvPr>
        </p:nvSpPr>
        <p:spPr>
          <a:xfrm>
            <a:off x="810001" y="4817533"/>
            <a:ext cx="10572000" cy="779529"/>
          </a:xfrm>
        </p:spPr>
        <p:txBody>
          <a:bodyPr vert="horz" lIns="91440" tIns="45720" rIns="91440" bIns="45720" rtlCol="0" anchor="b">
            <a:normAutofit/>
          </a:bodyPr>
          <a:lstStyle/>
          <a:p>
            <a:pPr algn="ctr"/>
            <a:r>
              <a:rPr lang="en-US"/>
              <a:t>Identify the Siblings </a:t>
            </a:r>
            <a:r>
              <a:rPr lang="en-US" err="1"/>
              <a:t>Xpath</a:t>
            </a:r>
            <a:endParaRPr lang="en-US"/>
          </a:p>
        </p:txBody>
      </p:sp>
      <p:sp>
        <p:nvSpPr>
          <p:cNvPr id="3" name="Content Placeholder 2">
            <a:extLst>
              <a:ext uri="{FF2B5EF4-FFF2-40B4-BE49-F238E27FC236}">
                <a16:creationId xmlns:a16="http://schemas.microsoft.com/office/drawing/2014/main" id="{234267B8-8D1A-4FCF-9DDF-F769031CCB29}"/>
              </a:ext>
            </a:extLst>
          </p:cNvPr>
          <p:cNvSpPr>
            <a:spLocks noGrp="1"/>
          </p:cNvSpPr>
          <p:nvPr>
            <p:ph idx="1"/>
          </p:nvPr>
        </p:nvSpPr>
        <p:spPr>
          <a:xfrm>
            <a:off x="810001" y="5594110"/>
            <a:ext cx="10572000" cy="866294"/>
          </a:xfrm>
        </p:spPr>
        <p:txBody>
          <a:bodyPr vert="horz" lIns="91440" tIns="45720" rIns="91440" bIns="45720" rtlCol="0" anchor="t">
            <a:normAutofit/>
          </a:bodyPr>
          <a:lstStyle/>
          <a:p>
            <a:r>
              <a:rPr lang="en-US"/>
              <a:t>Identify the Siblings means, identify the element in same child class.</a:t>
            </a:r>
          </a:p>
          <a:p>
            <a:pPr marL="0" indent="0">
              <a:buNone/>
            </a:pPr>
            <a:r>
              <a:rPr lang="en-US" b="1">
                <a:highlight>
                  <a:srgbClr val="800080"/>
                </a:highlight>
              </a:rPr>
              <a:t>Syntax:  //[</a:t>
            </a:r>
            <a:r>
              <a:rPr lang="en-US" b="1" i="1" err="1">
                <a:highlight>
                  <a:srgbClr val="800080"/>
                </a:highlight>
              </a:rPr>
              <a:t>xpath_sibling_element</a:t>
            </a:r>
            <a:r>
              <a:rPr lang="en-US" b="1" i="1">
                <a:highlight>
                  <a:srgbClr val="800080"/>
                </a:highlight>
              </a:rPr>
              <a:t>]/following-sibling::</a:t>
            </a:r>
            <a:r>
              <a:rPr lang="en-US" b="1" i="1" err="1">
                <a:highlight>
                  <a:srgbClr val="800080"/>
                </a:highlight>
              </a:rPr>
              <a:t>next_sibling_tag</a:t>
            </a:r>
            <a:r>
              <a:rPr lang="en-US" b="1" i="1">
                <a:highlight>
                  <a:srgbClr val="800080"/>
                </a:highlight>
              </a:rPr>
              <a:t>_&amp; number</a:t>
            </a:r>
            <a:endParaRPr lang="en-US">
              <a:highlight>
                <a:srgbClr val="800080"/>
              </a:highlight>
            </a:endParaRPr>
          </a:p>
        </p:txBody>
      </p:sp>
      <p:pic>
        <p:nvPicPr>
          <p:cNvPr id="6" name="Picture 6" descr="A screenshot of a cell phone&#10;&#10;Description generated with very high confidence">
            <a:extLst>
              <a:ext uri="{FF2B5EF4-FFF2-40B4-BE49-F238E27FC236}">
                <a16:creationId xmlns:a16="http://schemas.microsoft.com/office/drawing/2014/main" id="{6DD55169-AF42-40A7-B547-2DF8145A0AD5}"/>
              </a:ext>
            </a:extLst>
          </p:cNvPr>
          <p:cNvPicPr>
            <a:picLocks noChangeAspect="1"/>
          </p:cNvPicPr>
          <p:nvPr/>
        </p:nvPicPr>
        <p:blipFill>
          <a:blip r:embed="rId2"/>
          <a:stretch>
            <a:fillRect/>
          </a:stretch>
        </p:blipFill>
        <p:spPr>
          <a:xfrm>
            <a:off x="5951632" y="93741"/>
            <a:ext cx="6245906" cy="4264094"/>
          </a:xfrm>
          <a:prstGeom prst="roundRect">
            <a:avLst>
              <a:gd name="adj" fmla="val 3876"/>
            </a:avLst>
          </a:prstGeom>
          <a:ln>
            <a:solidFill>
              <a:schemeClr val="accent1"/>
            </a:solidFill>
          </a:ln>
          <a:effectLst/>
        </p:spPr>
      </p:pic>
      <p:pic>
        <p:nvPicPr>
          <p:cNvPr id="4" name="Picture 4" descr="A screenshot of a cell phone&#10;&#10;Description generated with very high confidence">
            <a:extLst>
              <a:ext uri="{FF2B5EF4-FFF2-40B4-BE49-F238E27FC236}">
                <a16:creationId xmlns:a16="http://schemas.microsoft.com/office/drawing/2014/main" id="{F08A0D05-B068-48E2-AB92-FC3E67D23FBD}"/>
              </a:ext>
            </a:extLst>
          </p:cNvPr>
          <p:cNvPicPr>
            <a:picLocks noChangeAspect="1"/>
          </p:cNvPicPr>
          <p:nvPr/>
        </p:nvPicPr>
        <p:blipFill>
          <a:blip r:embed="rId3"/>
          <a:stretch>
            <a:fillRect/>
          </a:stretch>
        </p:blipFill>
        <p:spPr>
          <a:xfrm>
            <a:off x="5759" y="93741"/>
            <a:ext cx="5840253" cy="4307226"/>
          </a:xfrm>
          <a:prstGeom prst="roundRect">
            <a:avLst>
              <a:gd name="adj" fmla="val 3876"/>
            </a:avLst>
          </a:prstGeom>
          <a:ln>
            <a:solidFill>
              <a:schemeClr val="accent1"/>
            </a:solidFill>
          </a:ln>
          <a:effectLst/>
        </p:spPr>
      </p:pic>
      <p:sp>
        <p:nvSpPr>
          <p:cNvPr id="8" name="Arrow: Down 7">
            <a:extLst>
              <a:ext uri="{FF2B5EF4-FFF2-40B4-BE49-F238E27FC236}">
                <a16:creationId xmlns:a16="http://schemas.microsoft.com/office/drawing/2014/main" id="{42728CE0-46AD-4BEE-AB19-0A6A208346DC}"/>
              </a:ext>
            </a:extLst>
          </p:cNvPr>
          <p:cNvSpPr/>
          <p:nvPr/>
        </p:nvSpPr>
        <p:spPr>
          <a:xfrm>
            <a:off x="7665231" y="2184984"/>
            <a:ext cx="973462" cy="978408"/>
          </a:xfrm>
          <a:prstGeom prst="down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301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A917B-2A02-40E3-BA75-284026E03044}"/>
              </a:ext>
            </a:extLst>
          </p:cNvPr>
          <p:cNvSpPr>
            <a:spLocks noGrp="1"/>
          </p:cNvSpPr>
          <p:nvPr>
            <p:ph type="title"/>
          </p:nvPr>
        </p:nvSpPr>
        <p:spPr>
          <a:xfrm>
            <a:off x="1058774" y="1538768"/>
            <a:ext cx="11052514" cy="468208"/>
          </a:xfrm>
        </p:spPr>
        <p:txBody>
          <a:bodyPr vert="horz" lIns="91440" tIns="45720" rIns="91440" bIns="45720" rtlCol="0" anchor="b">
            <a:normAutofit fontScale="90000"/>
          </a:bodyPr>
          <a:lstStyle/>
          <a:p>
            <a:r>
              <a:rPr lang="en-US" sz="4000" b="1"/>
              <a:t>Choose Browser - Interface WebDriver</a:t>
            </a:r>
          </a:p>
          <a:p>
            <a:endParaRPr lang="en-US" sz="4000" b="1"/>
          </a:p>
        </p:txBody>
      </p:sp>
      <p:sp>
        <p:nvSpPr>
          <p:cNvPr id="316" name="Text Placeholder 315">
            <a:extLst>
              <a:ext uri="{FF2B5EF4-FFF2-40B4-BE49-F238E27FC236}">
                <a16:creationId xmlns:a16="http://schemas.microsoft.com/office/drawing/2014/main" id="{22885F75-A434-4531-BA4D-C8BB5C7B48B2}"/>
              </a:ext>
            </a:extLst>
          </p:cNvPr>
          <p:cNvSpPr>
            <a:spLocks noGrp="1"/>
          </p:cNvSpPr>
          <p:nvPr>
            <p:ph type="body" sz="half" idx="2"/>
          </p:nvPr>
        </p:nvSpPr>
        <p:spPr>
          <a:xfrm>
            <a:off x="411793" y="2490775"/>
            <a:ext cx="4208891" cy="4189783"/>
          </a:xfrm>
        </p:spPr>
        <p:txBody>
          <a:bodyPr>
            <a:normAutofit fontScale="92500" lnSpcReduction="10000"/>
          </a:bodyPr>
          <a:lstStyle/>
          <a:p>
            <a:pPr marL="228600">
              <a:spcBef>
                <a:spcPts val="0"/>
              </a:spcBef>
              <a:spcAft>
                <a:spcPts val="0"/>
              </a:spcAft>
            </a:pPr>
            <a:r>
              <a:rPr lang="en-US" sz="1800" b="1"/>
              <a:t>How to run tests in Mozilla Firefox ?</a:t>
            </a:r>
            <a:br>
              <a:rPr lang="en-US" sz="1800" b="1"/>
            </a:br>
            <a:endParaRPr lang="en-US"/>
          </a:p>
          <a:p>
            <a:pPr marL="228600">
              <a:spcBef>
                <a:spcPts val="0"/>
              </a:spcBef>
              <a:spcAft>
                <a:spcPts val="0"/>
              </a:spcAft>
              <a:buChar char="•"/>
            </a:pPr>
            <a:r>
              <a:rPr lang="en-US" b="1"/>
              <a:t>Invoke .exe file before creating object</a:t>
            </a:r>
            <a:br>
              <a:rPr lang="en-US" b="1"/>
            </a:br>
            <a:br>
              <a:rPr lang="en-US" b="1"/>
            </a:br>
            <a:r>
              <a:rPr lang="en-US" b="1"/>
              <a:t>Code:</a:t>
            </a:r>
            <a:br>
              <a:rPr lang="en-US" b="1"/>
            </a:br>
            <a:r>
              <a:rPr lang="en-US" b="1"/>
              <a:t> system.setproperty("keys","value")</a:t>
            </a:r>
            <a:br>
              <a:rPr lang="en-US" b="1"/>
            </a:br>
            <a:r>
              <a:rPr lang="en-US" b="1"/>
              <a:t>System.SetProperty("webdriver.gecko.driver", "path of exe file")</a:t>
            </a:r>
            <a:br>
              <a:rPr lang="en-US" b="1"/>
            </a:br>
            <a:endParaRPr lang="en-US"/>
          </a:p>
          <a:p>
            <a:pPr marL="228600">
              <a:spcBef>
                <a:spcPts val="0"/>
              </a:spcBef>
              <a:spcAft>
                <a:spcPts val="0"/>
              </a:spcAft>
              <a:buChar char="•"/>
            </a:pPr>
            <a:r>
              <a:rPr lang="en-US" b="1"/>
              <a:t>Create driver object. </a:t>
            </a:r>
            <a:br>
              <a:rPr lang="en-US" b="1"/>
            </a:br>
            <a:r>
              <a:rPr lang="en-US" b="1"/>
              <a:t>Syntax (Java) :</a:t>
            </a:r>
            <a:br>
              <a:rPr lang="en-US" b="1"/>
            </a:br>
            <a:r>
              <a:rPr lang="en-US" b="1"/>
              <a:t> class name = x</a:t>
            </a:r>
            <a:br>
              <a:rPr lang="en-US" b="1"/>
            </a:br>
            <a:r>
              <a:rPr lang="en-US" b="1"/>
              <a:t>  x obj_name = new x();</a:t>
            </a:r>
            <a:br>
              <a:rPr lang="en-US" b="1"/>
            </a:br>
            <a:r>
              <a:rPr lang="en-US" b="1"/>
              <a:t>FirefoxDriver  driver= new FirefoxDriver();</a:t>
            </a:r>
            <a:br>
              <a:rPr lang="en-US" b="1"/>
            </a:br>
            <a:r>
              <a:rPr lang="en-US" b="1"/>
              <a:t>For Mozilla choose FirefoxDriver– interface webdriver.</a:t>
            </a:r>
            <a:br>
              <a:rPr lang="en-US" b="1"/>
            </a:br>
            <a:endParaRPr lang="en-US"/>
          </a:p>
          <a:p>
            <a:pPr marL="228600">
              <a:spcBef>
                <a:spcPts val="0"/>
              </a:spcBef>
              <a:spcAft>
                <a:spcPts val="0"/>
              </a:spcAft>
              <a:buChar char="•"/>
            </a:pPr>
            <a:r>
              <a:rPr lang="en-US" b="1"/>
              <a:t>Import package.</a:t>
            </a:r>
            <a:br>
              <a:rPr lang="en-US" b="1"/>
            </a:br>
            <a:endParaRPr lang="en-US"/>
          </a:p>
          <a:p>
            <a:pPr marL="228600">
              <a:spcBef>
                <a:spcPts val="0"/>
              </a:spcBef>
              <a:spcAft>
                <a:spcPts val="0"/>
              </a:spcAft>
              <a:buChar char="•"/>
            </a:pPr>
            <a:r>
              <a:rPr lang="en-US" b="1"/>
              <a:t>Get link for test. </a:t>
            </a:r>
            <a:br>
              <a:rPr lang="en-US" b="1"/>
            </a:br>
            <a:r>
              <a:rPr lang="en-US" b="1"/>
              <a:t>code:</a:t>
            </a:r>
            <a:br>
              <a:rPr lang="en-US" b="1"/>
            </a:br>
            <a:r>
              <a:rPr lang="en-US" b="1"/>
              <a:t>driver.get("http://google.com");</a:t>
            </a:r>
            <a:endParaRPr lang="en-US"/>
          </a:p>
          <a:p>
            <a:endParaRPr lang="en-US"/>
          </a:p>
        </p:txBody>
      </p:sp>
      <p:pic>
        <p:nvPicPr>
          <p:cNvPr id="14" name="Picture 14" descr="A screenshot of a social media post&#10;&#10;Description generated with very high confidence">
            <a:extLst>
              <a:ext uri="{FF2B5EF4-FFF2-40B4-BE49-F238E27FC236}">
                <a16:creationId xmlns:a16="http://schemas.microsoft.com/office/drawing/2014/main" id="{8BA01EC3-FFCC-420B-A77D-4CE96A882F56}"/>
              </a:ext>
            </a:extLst>
          </p:cNvPr>
          <p:cNvPicPr>
            <a:picLocks noChangeAspect="1"/>
          </p:cNvPicPr>
          <p:nvPr/>
        </p:nvPicPr>
        <p:blipFill>
          <a:blip r:embed="rId2"/>
          <a:stretch>
            <a:fillRect/>
          </a:stretch>
        </p:blipFill>
        <p:spPr>
          <a:xfrm>
            <a:off x="4842325" y="2184454"/>
            <a:ext cx="6895590" cy="4432219"/>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7253280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BA12-7C9A-4314-B56B-9BFA414BA86E}"/>
              </a:ext>
            </a:extLst>
          </p:cNvPr>
          <p:cNvSpPr>
            <a:spLocks noGrp="1"/>
          </p:cNvSpPr>
          <p:nvPr>
            <p:ph type="title"/>
          </p:nvPr>
        </p:nvSpPr>
        <p:spPr>
          <a:xfrm>
            <a:off x="-469584" y="849754"/>
            <a:ext cx="12958638" cy="970450"/>
          </a:xfrm>
        </p:spPr>
        <p:txBody>
          <a:bodyPr/>
          <a:lstStyle/>
          <a:p>
            <a:pPr algn="ctr"/>
            <a:r>
              <a:rPr lang="en-US" sz="3200"/>
              <a:t>Identify the Siblings  </a:t>
            </a:r>
            <a:r>
              <a:rPr lang="en-US" sz="3200" err="1"/>
              <a:t>Xpath</a:t>
            </a:r>
            <a:r>
              <a:rPr lang="en-US" sz="3200"/>
              <a:t> - Code</a:t>
            </a:r>
            <a:endParaRPr lang="en-US" sz="3200" b="0"/>
          </a:p>
          <a:p>
            <a:endParaRPr lang="en-US" sz="3200"/>
          </a:p>
        </p:txBody>
      </p:sp>
      <p:pic>
        <p:nvPicPr>
          <p:cNvPr id="4" name="Picture 4" descr="A screenshot of a cell phone&#10;&#10;Description generated with very high confidence">
            <a:extLst>
              <a:ext uri="{FF2B5EF4-FFF2-40B4-BE49-F238E27FC236}">
                <a16:creationId xmlns:a16="http://schemas.microsoft.com/office/drawing/2014/main" id="{66D0B79D-7A61-4462-994D-1FA6798475A2}"/>
              </a:ext>
            </a:extLst>
          </p:cNvPr>
          <p:cNvPicPr>
            <a:picLocks noGrp="1" noChangeAspect="1"/>
          </p:cNvPicPr>
          <p:nvPr>
            <p:ph idx="1"/>
          </p:nvPr>
        </p:nvPicPr>
        <p:blipFill>
          <a:blip r:embed="rId2"/>
          <a:stretch>
            <a:fillRect/>
          </a:stretch>
        </p:blipFill>
        <p:spPr>
          <a:xfrm>
            <a:off x="385483" y="2337305"/>
            <a:ext cx="11622316" cy="4384133"/>
          </a:xfrm>
          <a:prstGeom prst="rect">
            <a:avLst/>
          </a:prstGeom>
        </p:spPr>
      </p:pic>
    </p:spTree>
    <p:extLst>
      <p:ext uri="{BB962C8B-B14F-4D97-AF65-F5344CB8AC3E}">
        <p14:creationId xmlns:p14="http://schemas.microsoft.com/office/powerpoint/2010/main" val="9009190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11114F18-D12D-43C6-895F-5BA92C290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13" name="Group 12">
            <a:extLst>
              <a:ext uri="{FF2B5EF4-FFF2-40B4-BE49-F238E27FC236}">
                <a16:creationId xmlns:a16="http://schemas.microsoft.com/office/drawing/2014/main" id="{DE2DD4A6-DC96-421E-9E1C-7CD0D26814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14" name="Freeform 9">
              <a:extLst>
                <a:ext uri="{FF2B5EF4-FFF2-40B4-BE49-F238E27FC236}">
                  <a16:creationId xmlns:a16="http://schemas.microsoft.com/office/drawing/2014/main" id="{5E6BB74D-E85C-4CCB-90CE-024600640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52808592-600C-4349-9F27-EC36C0BA4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B5E00D3B-1E29-4E11-BCD3-8E3A56F4B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A53BE5F-0F02-4398-ABE5-E4F3197675FD}"/>
              </a:ext>
            </a:extLst>
          </p:cNvPr>
          <p:cNvSpPr>
            <a:spLocks noGrp="1"/>
          </p:cNvSpPr>
          <p:nvPr>
            <p:ph type="title"/>
          </p:nvPr>
        </p:nvSpPr>
        <p:spPr>
          <a:xfrm>
            <a:off x="810001" y="4817533"/>
            <a:ext cx="10572000" cy="779529"/>
          </a:xfrm>
        </p:spPr>
        <p:txBody>
          <a:bodyPr vert="horz" lIns="91440" tIns="45720" rIns="91440" bIns="45720" rtlCol="0" anchor="b">
            <a:normAutofit/>
          </a:bodyPr>
          <a:lstStyle/>
          <a:p>
            <a:pPr algn="ctr"/>
            <a:r>
              <a:rPr lang="en-US"/>
              <a:t>Identify the Parent from Child Xpath</a:t>
            </a:r>
          </a:p>
        </p:txBody>
      </p:sp>
      <p:pic>
        <p:nvPicPr>
          <p:cNvPr id="6" name="Picture 6" descr="A screenshot of a cell phone&#10;&#10;Description generated with very high confidence">
            <a:extLst>
              <a:ext uri="{FF2B5EF4-FFF2-40B4-BE49-F238E27FC236}">
                <a16:creationId xmlns:a16="http://schemas.microsoft.com/office/drawing/2014/main" id="{FEF87ADE-8DB2-463F-B460-D2E6989E8485}"/>
              </a:ext>
            </a:extLst>
          </p:cNvPr>
          <p:cNvPicPr>
            <a:picLocks noChangeAspect="1"/>
          </p:cNvPicPr>
          <p:nvPr/>
        </p:nvPicPr>
        <p:blipFill>
          <a:blip r:embed="rId2"/>
          <a:stretch>
            <a:fillRect/>
          </a:stretch>
        </p:blipFill>
        <p:spPr>
          <a:xfrm>
            <a:off x="6389854" y="-6901"/>
            <a:ext cx="5786405" cy="4494132"/>
          </a:xfrm>
          <a:prstGeom prst="roundRect">
            <a:avLst>
              <a:gd name="adj" fmla="val 3876"/>
            </a:avLst>
          </a:prstGeom>
          <a:ln>
            <a:solidFill>
              <a:schemeClr val="accent1"/>
            </a:solidFill>
          </a:ln>
          <a:effectLst/>
        </p:spPr>
      </p:pic>
      <p:pic>
        <p:nvPicPr>
          <p:cNvPr id="4" name="Picture 4" descr="A screenshot of a cell phone&#10;&#10;Description generated with very high confidence">
            <a:extLst>
              <a:ext uri="{FF2B5EF4-FFF2-40B4-BE49-F238E27FC236}">
                <a16:creationId xmlns:a16="http://schemas.microsoft.com/office/drawing/2014/main" id="{75E065B5-6F2E-4129-BE3B-24515FFDEB5A}"/>
              </a:ext>
            </a:extLst>
          </p:cNvPr>
          <p:cNvPicPr>
            <a:picLocks noGrp="1" noChangeAspect="1"/>
          </p:cNvPicPr>
          <p:nvPr>
            <p:ph idx="1"/>
          </p:nvPr>
        </p:nvPicPr>
        <p:blipFill>
          <a:blip r:embed="rId3"/>
          <a:stretch>
            <a:fillRect/>
          </a:stretch>
        </p:blipFill>
        <p:spPr>
          <a:xfrm>
            <a:off x="-5461" y="-6901"/>
            <a:ext cx="6409032" cy="4494132"/>
          </a:xfrm>
          <a:prstGeom prst="roundRect">
            <a:avLst>
              <a:gd name="adj" fmla="val 3876"/>
            </a:avLst>
          </a:prstGeom>
          <a:ln>
            <a:solidFill>
              <a:schemeClr val="accent1"/>
            </a:solidFill>
          </a:ln>
          <a:effectLst/>
        </p:spPr>
      </p:pic>
      <p:sp>
        <p:nvSpPr>
          <p:cNvPr id="8" name="TextBox 7">
            <a:extLst>
              <a:ext uri="{FF2B5EF4-FFF2-40B4-BE49-F238E27FC236}">
                <a16:creationId xmlns:a16="http://schemas.microsoft.com/office/drawing/2014/main" id="{3EA7CFA4-56ED-4CD9-A619-C283A5ADA481}"/>
              </a:ext>
            </a:extLst>
          </p:cNvPr>
          <p:cNvSpPr txBox="1"/>
          <p:nvPr/>
        </p:nvSpPr>
        <p:spPr>
          <a:xfrm>
            <a:off x="655608" y="5838645"/>
            <a:ext cx="10521350"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en-US" sz="2400"/>
              <a:t>This function help to traverse from child to parent.</a:t>
            </a:r>
            <a:endParaRPr lang="en-US"/>
          </a:p>
          <a:p>
            <a:pPr algn="ctr"/>
            <a:r>
              <a:rPr lang="en-US" sz="2400" b="1">
                <a:highlight>
                  <a:srgbClr val="800080"/>
                </a:highlight>
              </a:rPr>
              <a:t>Syntax: //[</a:t>
            </a:r>
            <a:r>
              <a:rPr lang="en-US" sz="2400" b="1" err="1">
                <a:highlight>
                  <a:srgbClr val="800080"/>
                </a:highlight>
              </a:rPr>
              <a:t>xpath_of_child</a:t>
            </a:r>
            <a:r>
              <a:rPr lang="en-US" sz="2400" b="1">
                <a:highlight>
                  <a:srgbClr val="800080"/>
                </a:highlight>
              </a:rPr>
              <a:t>]/parent:: </a:t>
            </a:r>
            <a:r>
              <a:rPr lang="en-US" sz="2400" b="1" err="1">
                <a:highlight>
                  <a:srgbClr val="800080"/>
                </a:highlight>
              </a:rPr>
              <a:t>tagname_parent</a:t>
            </a:r>
            <a:endParaRPr lang="en-US" sz="2400">
              <a:highlight>
                <a:srgbClr val="800080"/>
              </a:highlight>
            </a:endParaRPr>
          </a:p>
        </p:txBody>
      </p:sp>
    </p:spTree>
    <p:extLst>
      <p:ext uri="{BB962C8B-B14F-4D97-AF65-F5344CB8AC3E}">
        <p14:creationId xmlns:p14="http://schemas.microsoft.com/office/powerpoint/2010/main" val="3864329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D24BE-0137-4CCA-8DD6-0DEA73918C95}"/>
              </a:ext>
            </a:extLst>
          </p:cNvPr>
          <p:cNvSpPr>
            <a:spLocks noGrp="1"/>
          </p:cNvSpPr>
          <p:nvPr>
            <p:ph type="title"/>
          </p:nvPr>
        </p:nvSpPr>
        <p:spPr/>
        <p:txBody>
          <a:bodyPr/>
          <a:lstStyle/>
          <a:p>
            <a:pPr algn="ctr"/>
            <a:r>
              <a:rPr lang="en-US"/>
              <a:t>Identify the Parent from Child </a:t>
            </a:r>
            <a:r>
              <a:rPr lang="en-US" err="1"/>
              <a:t>Xpath</a:t>
            </a:r>
            <a:endParaRPr lang="en-US" b="0" err="1"/>
          </a:p>
        </p:txBody>
      </p:sp>
      <p:sp>
        <p:nvSpPr>
          <p:cNvPr id="6" name="Explosion: 14 Points 5">
            <a:extLst>
              <a:ext uri="{FF2B5EF4-FFF2-40B4-BE49-F238E27FC236}">
                <a16:creationId xmlns:a16="http://schemas.microsoft.com/office/drawing/2014/main" id="{B2FF97A9-E3BA-49A0-98C8-19BAC9C9D9F2}"/>
              </a:ext>
            </a:extLst>
          </p:cNvPr>
          <p:cNvSpPr/>
          <p:nvPr/>
        </p:nvSpPr>
        <p:spPr>
          <a:xfrm>
            <a:off x="9118120" y="3309667"/>
            <a:ext cx="3358551" cy="2395268"/>
          </a:xfrm>
          <a:prstGeom prst="irregularSeal2">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200" b="1" err="1"/>
              <a:t>Xpath</a:t>
            </a:r>
            <a:r>
              <a:rPr lang="en-US" sz="1200" b="1"/>
              <a:t> Vs </a:t>
            </a:r>
            <a:r>
              <a:rPr lang="en-US" sz="1200" b="1" err="1"/>
              <a:t>Css</a:t>
            </a:r>
            <a:r>
              <a:rPr lang="en-US" sz="1200" b="1"/>
              <a:t> – the major </a:t>
            </a:r>
            <a:r>
              <a:rPr lang="en-US" sz="1200" b="1" err="1"/>
              <a:t>Differenece</a:t>
            </a:r>
            <a:r>
              <a:rPr lang="en-US" sz="1200" b="1"/>
              <a:t> is  </a:t>
            </a:r>
            <a:r>
              <a:rPr lang="en-US" sz="1200" b="1" err="1"/>
              <a:t>Css</a:t>
            </a:r>
            <a:r>
              <a:rPr lang="en-US" sz="1200" b="1"/>
              <a:t> don’t have traverse feature as like </a:t>
            </a:r>
            <a:r>
              <a:rPr lang="en-US" sz="1200" b="1" err="1"/>
              <a:t>xpath</a:t>
            </a:r>
            <a:endParaRPr lang="en-US" sz="1200" b="1"/>
          </a:p>
        </p:txBody>
      </p:sp>
      <p:pic>
        <p:nvPicPr>
          <p:cNvPr id="7" name="Picture 7" descr="A screenshot of a social media post&#10;&#10;Description generated with very high confidence">
            <a:extLst>
              <a:ext uri="{FF2B5EF4-FFF2-40B4-BE49-F238E27FC236}">
                <a16:creationId xmlns:a16="http://schemas.microsoft.com/office/drawing/2014/main" id="{26788A78-5440-48AA-9216-6606C52C7551}"/>
              </a:ext>
            </a:extLst>
          </p:cNvPr>
          <p:cNvPicPr>
            <a:picLocks noGrp="1" noChangeAspect="1"/>
          </p:cNvPicPr>
          <p:nvPr>
            <p:ph idx="1"/>
          </p:nvPr>
        </p:nvPicPr>
        <p:blipFill>
          <a:blip r:embed="rId2"/>
          <a:stretch>
            <a:fillRect/>
          </a:stretch>
        </p:blipFill>
        <p:spPr>
          <a:xfrm>
            <a:off x="57312" y="1992248"/>
            <a:ext cx="9618844" cy="4872963"/>
          </a:xfrm>
          <a:prstGeom prst="rect">
            <a:avLst/>
          </a:prstGeom>
        </p:spPr>
      </p:pic>
      <p:sp>
        <p:nvSpPr>
          <p:cNvPr id="9" name="Arrow: Down 8">
            <a:extLst>
              <a:ext uri="{FF2B5EF4-FFF2-40B4-BE49-F238E27FC236}">
                <a16:creationId xmlns:a16="http://schemas.microsoft.com/office/drawing/2014/main" id="{B7316B0E-6506-4E9B-B33E-E1D8376AC734}"/>
              </a:ext>
            </a:extLst>
          </p:cNvPr>
          <p:cNvSpPr/>
          <p:nvPr/>
        </p:nvSpPr>
        <p:spPr>
          <a:xfrm>
            <a:off x="203382" y="4729777"/>
            <a:ext cx="484632" cy="1826672"/>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35979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2D82-EA7F-4B22-9485-451D4E326E32}"/>
              </a:ext>
            </a:extLst>
          </p:cNvPr>
          <p:cNvSpPr>
            <a:spLocks noGrp="1"/>
          </p:cNvSpPr>
          <p:nvPr>
            <p:ph type="title"/>
          </p:nvPr>
        </p:nvSpPr>
        <p:spPr>
          <a:xfrm>
            <a:off x="810000" y="447188"/>
            <a:ext cx="10571998" cy="970450"/>
          </a:xfrm>
        </p:spPr>
        <p:txBody>
          <a:bodyPr>
            <a:normAutofit/>
          </a:bodyPr>
          <a:lstStyle/>
          <a:p>
            <a:r>
              <a:rPr lang="en-US" sz="3700"/>
              <a:t>How to identify Element with Text Using </a:t>
            </a:r>
            <a:r>
              <a:rPr lang="en-US" sz="3700" err="1"/>
              <a:t>Xpath</a:t>
            </a:r>
          </a:p>
        </p:txBody>
      </p:sp>
      <p:sp>
        <p:nvSpPr>
          <p:cNvPr id="3" name="Content Placeholder 2">
            <a:extLst>
              <a:ext uri="{FF2B5EF4-FFF2-40B4-BE49-F238E27FC236}">
                <a16:creationId xmlns:a16="http://schemas.microsoft.com/office/drawing/2014/main" id="{C4BDEA3A-1014-4BD4-9728-C3892DA75A5F}"/>
              </a:ext>
            </a:extLst>
          </p:cNvPr>
          <p:cNvSpPr>
            <a:spLocks noGrp="1"/>
          </p:cNvSpPr>
          <p:nvPr>
            <p:ph idx="1"/>
          </p:nvPr>
        </p:nvSpPr>
        <p:spPr>
          <a:xfrm>
            <a:off x="818713" y="2413000"/>
            <a:ext cx="3835583" cy="3632200"/>
          </a:xfrm>
        </p:spPr>
        <p:txBody>
          <a:bodyPr>
            <a:normAutofit/>
          </a:bodyPr>
          <a:lstStyle/>
          <a:p>
            <a:r>
              <a:rPr lang="en-US" sz="1600"/>
              <a:t>This Scenario will be apply when you don't have any attribute then go for </a:t>
            </a:r>
            <a:r>
              <a:rPr lang="en-US" sz="1600" b="1"/>
              <a:t>text.</a:t>
            </a:r>
            <a:endParaRPr lang="en-US" sz="1600"/>
          </a:p>
          <a:p>
            <a:r>
              <a:rPr lang="en-US" sz="1600" b="1"/>
              <a:t>Syntax: </a:t>
            </a:r>
            <a:r>
              <a:rPr lang="en-US" sz="1600"/>
              <a:t>//tagname[text()= ' text_name ']</a:t>
            </a:r>
            <a:endParaRPr lang="en-US" sz="1600" b="1"/>
          </a:p>
        </p:txBody>
      </p:sp>
      <p:pic>
        <p:nvPicPr>
          <p:cNvPr id="4" name="Picture 4" descr="A screenshot of a cell phone&#10;&#10;Description generated with very high confidence">
            <a:extLst>
              <a:ext uri="{FF2B5EF4-FFF2-40B4-BE49-F238E27FC236}">
                <a16:creationId xmlns:a16="http://schemas.microsoft.com/office/drawing/2014/main" id="{DAF574DF-8790-4C52-8643-499689157962}"/>
              </a:ext>
            </a:extLst>
          </p:cNvPr>
          <p:cNvPicPr>
            <a:picLocks noChangeAspect="1"/>
          </p:cNvPicPr>
          <p:nvPr/>
        </p:nvPicPr>
        <p:blipFill>
          <a:blip r:embed="rId2"/>
          <a:stretch>
            <a:fillRect/>
          </a:stretch>
        </p:blipFill>
        <p:spPr>
          <a:xfrm>
            <a:off x="5245169" y="2413000"/>
            <a:ext cx="6795844" cy="4291432"/>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499407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5" name="Freeform 9">
            <a:extLst>
              <a:ext uri="{FF2B5EF4-FFF2-40B4-BE49-F238E27FC236}">
                <a16:creationId xmlns:a16="http://schemas.microsoft.com/office/drawing/2014/main" id="{7AF0B711-0578-47A6-AB9A-AF422D2535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rgbClr val="21212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D92D82-EA7F-4B22-9485-451D4E326E32}"/>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lang="en-US" sz="3700">
                <a:solidFill>
                  <a:srgbClr val="FFFFFF"/>
                </a:solidFill>
              </a:rPr>
              <a:t>How to identify Element with Text Using Xpath</a:t>
            </a:r>
          </a:p>
        </p:txBody>
      </p:sp>
      <p:pic>
        <p:nvPicPr>
          <p:cNvPr id="7" name="Picture 7" descr="A screenshot of a cell phone&#10;&#10;Description generated with very high confidence">
            <a:extLst>
              <a:ext uri="{FF2B5EF4-FFF2-40B4-BE49-F238E27FC236}">
                <a16:creationId xmlns:a16="http://schemas.microsoft.com/office/drawing/2014/main" id="{A8FC08B3-0DDC-491F-9F18-4027B9557EA4}"/>
              </a:ext>
            </a:extLst>
          </p:cNvPr>
          <p:cNvPicPr>
            <a:picLocks noChangeAspect="1"/>
          </p:cNvPicPr>
          <p:nvPr/>
        </p:nvPicPr>
        <p:blipFill>
          <a:blip r:embed="rId2"/>
          <a:stretch>
            <a:fillRect/>
          </a:stretch>
        </p:blipFill>
        <p:spPr>
          <a:xfrm>
            <a:off x="204136" y="122496"/>
            <a:ext cx="11878605" cy="4407867"/>
          </a:xfrm>
          <a:prstGeom prst="roundRect">
            <a:avLst>
              <a:gd name="adj" fmla="val 3876"/>
            </a:avLst>
          </a:prstGeom>
          <a:ln>
            <a:solidFill>
              <a:schemeClr val="accent1"/>
            </a:solidFill>
          </a:ln>
          <a:effectLst/>
        </p:spPr>
      </p:pic>
      <p:sp>
        <p:nvSpPr>
          <p:cNvPr id="17" name="TextBox 16">
            <a:extLst>
              <a:ext uri="{FF2B5EF4-FFF2-40B4-BE49-F238E27FC236}">
                <a16:creationId xmlns:a16="http://schemas.microsoft.com/office/drawing/2014/main" id="{6C3455BF-8412-4B25-8FE8-0F080D07D618}"/>
              </a:ext>
            </a:extLst>
          </p:cNvPr>
          <p:cNvSpPr txBox="1"/>
          <p:nvPr/>
        </p:nvSpPr>
        <p:spPr>
          <a:xfrm>
            <a:off x="943155" y="5968041"/>
            <a:ext cx="10104407" cy="38370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t>driver.findElementByXpath</a:t>
            </a:r>
            <a:r>
              <a:rPr lang="en-US" b="1"/>
              <a:t>("</a:t>
            </a:r>
            <a:r>
              <a:rPr lang="en-US"/>
              <a:t>//*[text()=' Selenium ']</a:t>
            </a:r>
            <a:r>
              <a:rPr lang="en-US" b="1"/>
              <a:t>").click();</a:t>
            </a:r>
            <a:endParaRPr lang="en-US"/>
          </a:p>
        </p:txBody>
      </p:sp>
    </p:spTree>
    <p:extLst>
      <p:ext uri="{BB962C8B-B14F-4D97-AF65-F5344CB8AC3E}">
        <p14:creationId xmlns:p14="http://schemas.microsoft.com/office/powerpoint/2010/main" val="1058035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F611655D-86DD-44E5-9999-B2135809D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11443580-A880-4C5F-9EB1-FC254EC65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9B6EDBC-1E4A-48E6-A073-F5C6539E06D1}"/>
              </a:ext>
            </a:extLst>
          </p:cNvPr>
          <p:cNvSpPr>
            <a:spLocks noGrp="1"/>
          </p:cNvSpPr>
          <p:nvPr>
            <p:ph type="title"/>
          </p:nvPr>
        </p:nvSpPr>
        <p:spPr>
          <a:xfrm>
            <a:off x="624042" y="5583313"/>
            <a:ext cx="10930487" cy="673446"/>
          </a:xfrm>
          <a:effectLst/>
        </p:spPr>
        <p:txBody>
          <a:bodyPr vert="horz" lIns="91440" tIns="45720" rIns="91440" bIns="45720" rtlCol="0" anchor="b">
            <a:normAutofit/>
          </a:bodyPr>
          <a:lstStyle/>
          <a:p>
            <a:pPr algn="ctr"/>
            <a:r>
              <a:rPr lang="en-US" sz="3200">
                <a:solidFill>
                  <a:srgbClr val="FFFFFF"/>
                </a:solidFill>
              </a:rPr>
              <a:t>More About CSS Locator</a:t>
            </a:r>
            <a:endParaRPr lang="en-US"/>
          </a:p>
        </p:txBody>
      </p:sp>
      <p:pic>
        <p:nvPicPr>
          <p:cNvPr id="4" name="Picture 4" descr="A screenshot of a social media post&#10;&#10;Description generated with very high confidence">
            <a:extLst>
              <a:ext uri="{FF2B5EF4-FFF2-40B4-BE49-F238E27FC236}">
                <a16:creationId xmlns:a16="http://schemas.microsoft.com/office/drawing/2014/main" id="{2F547B3B-635A-485D-8986-81C0B0B2C04D}"/>
              </a:ext>
            </a:extLst>
          </p:cNvPr>
          <p:cNvPicPr>
            <a:picLocks noGrp="1" noChangeAspect="1"/>
          </p:cNvPicPr>
          <p:nvPr>
            <p:ph idx="1"/>
          </p:nvPr>
        </p:nvPicPr>
        <p:blipFill>
          <a:blip r:embed="rId2"/>
          <a:stretch>
            <a:fillRect/>
          </a:stretch>
        </p:blipFill>
        <p:spPr>
          <a:xfrm>
            <a:off x="451514" y="102619"/>
            <a:ext cx="11457009" cy="4563501"/>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4012617358"/>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F725-7142-44A6-B29B-E78317848F45}"/>
              </a:ext>
            </a:extLst>
          </p:cNvPr>
          <p:cNvSpPr>
            <a:spLocks noGrp="1"/>
          </p:cNvSpPr>
          <p:nvPr>
            <p:ph type="title"/>
          </p:nvPr>
        </p:nvSpPr>
        <p:spPr>
          <a:xfrm>
            <a:off x="810000" y="447188"/>
            <a:ext cx="10571998" cy="970450"/>
          </a:xfrm>
        </p:spPr>
        <p:txBody>
          <a:bodyPr>
            <a:normAutofit/>
          </a:bodyPr>
          <a:lstStyle/>
          <a:p>
            <a:pPr algn="ctr"/>
            <a:r>
              <a:rPr lang="en-US"/>
              <a:t>Handling Static Drop-Down </a:t>
            </a:r>
            <a:endParaRPr lang="en-US" b="0"/>
          </a:p>
        </p:txBody>
      </p:sp>
      <p:sp>
        <p:nvSpPr>
          <p:cNvPr id="9" name="Content Placeholder 8">
            <a:extLst>
              <a:ext uri="{FF2B5EF4-FFF2-40B4-BE49-F238E27FC236}">
                <a16:creationId xmlns:a16="http://schemas.microsoft.com/office/drawing/2014/main" id="{43FC1BEF-BBA4-4A78-8C7D-42DD9D2151EE}"/>
              </a:ext>
            </a:extLst>
          </p:cNvPr>
          <p:cNvSpPr>
            <a:spLocks noGrp="1"/>
          </p:cNvSpPr>
          <p:nvPr>
            <p:ph idx="1"/>
          </p:nvPr>
        </p:nvSpPr>
        <p:spPr>
          <a:xfrm>
            <a:off x="42337" y="2427377"/>
            <a:ext cx="4755733" cy="4092275"/>
          </a:xfrm>
        </p:spPr>
        <p:txBody>
          <a:bodyPr>
            <a:normAutofit/>
          </a:bodyPr>
          <a:lstStyle/>
          <a:p>
            <a:r>
              <a:rPr lang="en-US" sz="1600"/>
              <a:t>Static Drop-Downs refers to the tradational way of drop down.</a:t>
            </a:r>
          </a:p>
          <a:p>
            <a:r>
              <a:rPr lang="en-US" sz="1600"/>
              <a:t>Static Drop Down always have </a:t>
            </a:r>
            <a:r>
              <a:rPr lang="en-US" sz="1600">
                <a:highlight>
                  <a:srgbClr val="800080"/>
                </a:highlight>
              </a:rPr>
              <a:t>&lt;select&gt;</a:t>
            </a:r>
            <a:r>
              <a:rPr lang="en-US" sz="1600"/>
              <a:t> tagname.</a:t>
            </a:r>
          </a:p>
          <a:p>
            <a:r>
              <a:rPr lang="en-US" sz="1600"/>
              <a:t>We can manage the static Drop Drowns by creating an object of Select class which already defined in the java library.</a:t>
            </a:r>
          </a:p>
          <a:p>
            <a:r>
              <a:rPr lang="en-US" sz="1600"/>
              <a:t>Syntax: </a:t>
            </a:r>
            <a:br>
              <a:rPr lang="en-US" sz="1600"/>
            </a:br>
            <a:br>
              <a:rPr lang="en-US" sz="1600"/>
            </a:br>
            <a:r>
              <a:rPr lang="en-US" sz="1200" b="1"/>
              <a:t>Select obj-name = new Select (findelementby - Locator);</a:t>
            </a:r>
            <a:br>
              <a:rPr lang="en-US" sz="1200" b="1"/>
            </a:br>
            <a:br>
              <a:rPr lang="en-US" sz="1200" b="1"/>
            </a:br>
            <a:r>
              <a:rPr lang="en-US" sz="1200" b="1"/>
              <a:t>obj-name.selectBy(values/index/text)("parameter");</a:t>
            </a:r>
          </a:p>
        </p:txBody>
      </p:sp>
      <p:pic>
        <p:nvPicPr>
          <p:cNvPr id="7" name="Picture 4">
            <a:extLst>
              <a:ext uri="{FF2B5EF4-FFF2-40B4-BE49-F238E27FC236}">
                <a16:creationId xmlns:a16="http://schemas.microsoft.com/office/drawing/2014/main" id="{A65AF217-1B14-46C9-9FC6-1BB93A6F5874}"/>
              </a:ext>
            </a:extLst>
          </p:cNvPr>
          <p:cNvPicPr>
            <a:picLocks noChangeAspect="1"/>
          </p:cNvPicPr>
          <p:nvPr/>
        </p:nvPicPr>
        <p:blipFill>
          <a:blip r:embed="rId2"/>
          <a:stretch>
            <a:fillRect/>
          </a:stretch>
        </p:blipFill>
        <p:spPr>
          <a:xfrm>
            <a:off x="4799927" y="1944948"/>
            <a:ext cx="7398782" cy="4853724"/>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3095554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F611655D-86DD-44E5-9999-B2135809D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11443580-A880-4C5F-9EB1-FC254EC650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2C39BF7-352E-4122-9FFF-727487BAB533}"/>
              </a:ext>
            </a:extLst>
          </p:cNvPr>
          <p:cNvSpPr>
            <a:spLocks noGrp="1"/>
          </p:cNvSpPr>
          <p:nvPr>
            <p:ph type="title"/>
          </p:nvPr>
        </p:nvSpPr>
        <p:spPr>
          <a:xfrm>
            <a:off x="451514" y="5151992"/>
            <a:ext cx="10930487" cy="673446"/>
          </a:xfrm>
          <a:effectLst/>
        </p:spPr>
        <p:txBody>
          <a:bodyPr vert="horz" lIns="91440" tIns="45720" rIns="91440" bIns="45720" rtlCol="0" anchor="b">
            <a:normAutofit/>
          </a:bodyPr>
          <a:lstStyle/>
          <a:p>
            <a:pPr algn="ctr"/>
            <a:r>
              <a:rPr lang="en-US" sz="3200">
                <a:solidFill>
                  <a:srgbClr val="FFFFFF"/>
                </a:solidFill>
              </a:rPr>
              <a:t>Handling Static Drop-Down - Code</a:t>
            </a:r>
            <a:endParaRPr lang="en-US"/>
          </a:p>
        </p:txBody>
      </p:sp>
      <p:pic>
        <p:nvPicPr>
          <p:cNvPr id="4" name="Picture 4" descr="A screenshot of a cell phone&#10;&#10;Description generated with very high confidence">
            <a:extLst>
              <a:ext uri="{FF2B5EF4-FFF2-40B4-BE49-F238E27FC236}">
                <a16:creationId xmlns:a16="http://schemas.microsoft.com/office/drawing/2014/main" id="{F43E71D2-11F8-4B7D-9EA0-77887D1C012B}"/>
              </a:ext>
            </a:extLst>
          </p:cNvPr>
          <p:cNvPicPr>
            <a:picLocks noGrp="1" noChangeAspect="1"/>
          </p:cNvPicPr>
          <p:nvPr>
            <p:ph idx="1"/>
          </p:nvPr>
        </p:nvPicPr>
        <p:blipFill>
          <a:blip r:embed="rId2"/>
          <a:stretch>
            <a:fillRect/>
          </a:stretch>
        </p:blipFill>
        <p:spPr>
          <a:xfrm>
            <a:off x="207099" y="88242"/>
            <a:ext cx="11727452" cy="4678520"/>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654344960"/>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D41D9EA-8308-4813-8444-FD416DAB05B4}"/>
              </a:ext>
            </a:extLst>
          </p:cNvPr>
          <p:cNvSpPr>
            <a:spLocks noGrp="1"/>
          </p:cNvSpPr>
          <p:nvPr>
            <p:ph type="title"/>
          </p:nvPr>
        </p:nvSpPr>
        <p:spPr>
          <a:xfrm>
            <a:off x="8164749" y="457201"/>
            <a:ext cx="3575737" cy="1332688"/>
          </a:xfrm>
        </p:spPr>
        <p:txBody>
          <a:bodyPr anchor="b">
            <a:normAutofit/>
          </a:bodyPr>
          <a:lstStyle/>
          <a:p>
            <a:pPr algn="ctr">
              <a:lnSpc>
                <a:spcPct val="90000"/>
              </a:lnSpc>
            </a:pPr>
            <a:r>
              <a:rPr lang="en-US" sz="3000">
                <a:solidFill>
                  <a:srgbClr val="FFFFFF"/>
                </a:solidFill>
              </a:rPr>
              <a:t>Handling Dynamic Drop Downs</a:t>
            </a:r>
          </a:p>
        </p:txBody>
      </p:sp>
      <p:pic>
        <p:nvPicPr>
          <p:cNvPr id="5" name="Picture 4" descr="A screenshot of a social media post&#10;&#10;Description generated with very high confidence">
            <a:extLst>
              <a:ext uri="{FF2B5EF4-FFF2-40B4-BE49-F238E27FC236}">
                <a16:creationId xmlns:a16="http://schemas.microsoft.com/office/drawing/2014/main" id="{BDCD1127-EE05-4659-9072-1C8135326F2B}"/>
              </a:ext>
            </a:extLst>
          </p:cNvPr>
          <p:cNvPicPr>
            <a:picLocks noChangeAspect="1"/>
          </p:cNvPicPr>
          <p:nvPr/>
        </p:nvPicPr>
        <p:blipFill>
          <a:blip r:embed="rId2"/>
          <a:stretch>
            <a:fillRect/>
          </a:stretch>
        </p:blipFill>
        <p:spPr>
          <a:xfrm>
            <a:off x="463961" y="620671"/>
            <a:ext cx="6612856" cy="5257220"/>
          </a:xfrm>
          <a:prstGeom prst="roundRect">
            <a:avLst>
              <a:gd name="adj" fmla="val 3876"/>
            </a:avLst>
          </a:prstGeom>
          <a:ln>
            <a:solidFill>
              <a:schemeClr val="accent1"/>
            </a:solidFill>
          </a:ln>
          <a:effectLst/>
        </p:spPr>
      </p:pic>
      <p:sp>
        <p:nvSpPr>
          <p:cNvPr id="3" name="Content Placeholder 2">
            <a:extLst>
              <a:ext uri="{FF2B5EF4-FFF2-40B4-BE49-F238E27FC236}">
                <a16:creationId xmlns:a16="http://schemas.microsoft.com/office/drawing/2014/main" id="{88CBFF83-2C3E-48C7-BA02-C963473ABE64}"/>
              </a:ext>
            </a:extLst>
          </p:cNvPr>
          <p:cNvSpPr>
            <a:spLocks noGrp="1"/>
          </p:cNvSpPr>
          <p:nvPr>
            <p:ph idx="1"/>
          </p:nvPr>
        </p:nvSpPr>
        <p:spPr>
          <a:xfrm>
            <a:off x="8164749" y="2024743"/>
            <a:ext cx="3575737" cy="4016619"/>
          </a:xfrm>
        </p:spPr>
        <p:txBody>
          <a:bodyPr>
            <a:normAutofit/>
          </a:bodyPr>
          <a:lstStyle/>
          <a:p>
            <a:r>
              <a:rPr lang="en-US" sz="1600">
                <a:solidFill>
                  <a:srgbClr val="FFFFFF"/>
                </a:solidFill>
              </a:rPr>
              <a:t>Dynamic DropDowns Have no </a:t>
            </a:r>
            <a:r>
              <a:rPr lang="en-US" sz="1600" b="1">
                <a:solidFill>
                  <a:srgbClr val="FFFFFF"/>
                </a:solidFill>
              </a:rPr>
              <a:t>Select </a:t>
            </a:r>
            <a:r>
              <a:rPr lang="en-US" sz="1600">
                <a:solidFill>
                  <a:srgbClr val="FFFFFF"/>
                </a:solidFill>
              </a:rPr>
              <a:t>class.</a:t>
            </a:r>
          </a:p>
          <a:p>
            <a:r>
              <a:rPr lang="en-US" sz="1600">
                <a:solidFill>
                  <a:srgbClr val="FFFFFF"/>
                </a:solidFill>
              </a:rPr>
              <a:t>Simply inspect the element and apply the functions on it.</a:t>
            </a:r>
          </a:p>
          <a:p>
            <a:r>
              <a:rPr lang="en-US" sz="1600">
                <a:solidFill>
                  <a:srgbClr val="FFFFFF"/>
                </a:solidFill>
              </a:rPr>
              <a:t>Sometime follow the parent-child concept.</a:t>
            </a:r>
          </a:p>
        </p:txBody>
      </p:sp>
    </p:spTree>
    <p:extLst>
      <p:ext uri="{BB962C8B-B14F-4D97-AF65-F5344CB8AC3E}">
        <p14:creationId xmlns:p14="http://schemas.microsoft.com/office/powerpoint/2010/main" val="3637141857"/>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D41D9EA-8308-4813-8444-FD416DAB05B4}"/>
              </a:ext>
            </a:extLst>
          </p:cNvPr>
          <p:cNvSpPr>
            <a:spLocks noGrp="1"/>
          </p:cNvSpPr>
          <p:nvPr>
            <p:ph type="title"/>
          </p:nvPr>
        </p:nvSpPr>
        <p:spPr>
          <a:xfrm>
            <a:off x="8134349" y="1819275"/>
            <a:ext cx="3606137" cy="4222087"/>
          </a:xfrm>
        </p:spPr>
        <p:txBody>
          <a:bodyPr vert="horz" lIns="91440" tIns="45720" rIns="91440" bIns="45720" rtlCol="0" anchor="t">
            <a:normAutofit/>
          </a:bodyPr>
          <a:lstStyle/>
          <a:p>
            <a:pPr algn="ctr"/>
            <a:r>
              <a:rPr lang="en-US" sz="4400"/>
              <a:t>Handling Dynamic Drop Downs-Code</a:t>
            </a:r>
            <a:endParaRPr lang="en-US"/>
          </a:p>
        </p:txBody>
      </p:sp>
      <p:pic>
        <p:nvPicPr>
          <p:cNvPr id="17" name="Picture 4">
            <a:extLst>
              <a:ext uri="{FF2B5EF4-FFF2-40B4-BE49-F238E27FC236}">
                <a16:creationId xmlns:a16="http://schemas.microsoft.com/office/drawing/2014/main" id="{5720C035-B261-4A51-91A3-A40A0940F255}"/>
              </a:ext>
            </a:extLst>
          </p:cNvPr>
          <p:cNvPicPr>
            <a:picLocks noGrp="1" noChangeAspect="1"/>
          </p:cNvPicPr>
          <p:nvPr>
            <p:ph idx="1"/>
          </p:nvPr>
        </p:nvPicPr>
        <p:blipFill>
          <a:blip r:embed="rId3"/>
          <a:stretch>
            <a:fillRect/>
          </a:stretch>
        </p:blipFill>
        <p:spPr>
          <a:xfrm>
            <a:off x="82751" y="83691"/>
            <a:ext cx="7475757" cy="6589334"/>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55669453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1E150-370B-4AFB-AE7B-D6C2687587F0}"/>
              </a:ext>
            </a:extLst>
          </p:cNvPr>
          <p:cNvSpPr>
            <a:spLocks noGrp="1"/>
          </p:cNvSpPr>
          <p:nvPr>
            <p:ph type="title"/>
          </p:nvPr>
        </p:nvSpPr>
        <p:spPr>
          <a:xfrm>
            <a:off x="594340" y="490320"/>
            <a:ext cx="10571998" cy="812300"/>
          </a:xfrm>
        </p:spPr>
        <p:txBody>
          <a:bodyPr/>
          <a:lstStyle/>
          <a:p>
            <a:pPr algn="ctr"/>
            <a:r>
              <a:rPr lang="en-US"/>
              <a:t>Basic Selenium Methods- Title</a:t>
            </a:r>
          </a:p>
        </p:txBody>
      </p:sp>
      <p:pic>
        <p:nvPicPr>
          <p:cNvPr id="4" name="Picture 4" descr="A screenshot of a social media post&#10;&#10;Description generated with very high confidence">
            <a:extLst>
              <a:ext uri="{FF2B5EF4-FFF2-40B4-BE49-F238E27FC236}">
                <a16:creationId xmlns:a16="http://schemas.microsoft.com/office/drawing/2014/main" id="{BB8B752E-FC5A-4C1E-8463-C4BDF50A56F3}"/>
              </a:ext>
            </a:extLst>
          </p:cNvPr>
          <p:cNvPicPr>
            <a:picLocks noGrp="1" noChangeAspect="1"/>
          </p:cNvPicPr>
          <p:nvPr>
            <p:ph idx="1"/>
          </p:nvPr>
        </p:nvPicPr>
        <p:blipFill>
          <a:blip r:embed="rId2"/>
          <a:stretch>
            <a:fillRect/>
          </a:stretch>
        </p:blipFill>
        <p:spPr>
          <a:xfrm>
            <a:off x="3219" y="2222500"/>
            <a:ext cx="12185561" cy="4269567"/>
          </a:xfrm>
          <a:prstGeom prst="rect">
            <a:avLst/>
          </a:prstGeom>
        </p:spPr>
      </p:pic>
      <p:sp>
        <p:nvSpPr>
          <p:cNvPr id="3" name="Arrow: Down 2">
            <a:extLst>
              <a:ext uri="{FF2B5EF4-FFF2-40B4-BE49-F238E27FC236}">
                <a16:creationId xmlns:a16="http://schemas.microsoft.com/office/drawing/2014/main" id="{7580DB3A-C213-4443-AD84-54D9FC1227FE}"/>
              </a:ext>
            </a:extLst>
          </p:cNvPr>
          <p:cNvSpPr/>
          <p:nvPr/>
        </p:nvSpPr>
        <p:spPr>
          <a:xfrm>
            <a:off x="102741" y="508921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63461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7A89BAE-61AB-4835-874D-A9BCCB6D7615}"/>
              </a:ext>
            </a:extLst>
          </p:cNvPr>
          <p:cNvSpPr>
            <a:spLocks noGrp="1"/>
          </p:cNvSpPr>
          <p:nvPr>
            <p:ph type="title"/>
          </p:nvPr>
        </p:nvSpPr>
        <p:spPr>
          <a:xfrm>
            <a:off x="8164749" y="457201"/>
            <a:ext cx="3575737" cy="1332688"/>
          </a:xfrm>
        </p:spPr>
        <p:txBody>
          <a:bodyPr anchor="b">
            <a:normAutofit/>
          </a:bodyPr>
          <a:lstStyle/>
          <a:p>
            <a:pPr algn="ctr">
              <a:lnSpc>
                <a:spcPct val="90000"/>
              </a:lnSpc>
            </a:pPr>
            <a:r>
              <a:rPr lang="en-US" sz="3000">
                <a:solidFill>
                  <a:srgbClr val="FFFFFF"/>
                </a:solidFill>
              </a:rPr>
              <a:t>Handle Auto Suggestive DropDowns</a:t>
            </a:r>
          </a:p>
        </p:txBody>
      </p:sp>
      <p:pic>
        <p:nvPicPr>
          <p:cNvPr id="4" name="Picture 4" descr="A screenshot of a cell phone&#10;&#10;Description generated with very high confidence">
            <a:extLst>
              <a:ext uri="{FF2B5EF4-FFF2-40B4-BE49-F238E27FC236}">
                <a16:creationId xmlns:a16="http://schemas.microsoft.com/office/drawing/2014/main" id="{3B7190A6-74BC-446B-97CC-4E506D3A7479}"/>
              </a:ext>
            </a:extLst>
          </p:cNvPr>
          <p:cNvPicPr>
            <a:picLocks noChangeAspect="1"/>
          </p:cNvPicPr>
          <p:nvPr/>
        </p:nvPicPr>
        <p:blipFill>
          <a:blip r:embed="rId2"/>
          <a:stretch>
            <a:fillRect/>
          </a:stretch>
        </p:blipFill>
        <p:spPr>
          <a:xfrm>
            <a:off x="3886" y="152964"/>
            <a:ext cx="7547383" cy="6710220"/>
          </a:xfrm>
          <a:prstGeom prst="roundRect">
            <a:avLst>
              <a:gd name="adj" fmla="val 3876"/>
            </a:avLst>
          </a:prstGeom>
          <a:ln>
            <a:solidFill>
              <a:schemeClr val="accent1"/>
            </a:solidFill>
          </a:ln>
          <a:effectLst/>
        </p:spPr>
      </p:pic>
      <p:sp>
        <p:nvSpPr>
          <p:cNvPr id="3" name="Content Placeholder 2">
            <a:extLst>
              <a:ext uri="{FF2B5EF4-FFF2-40B4-BE49-F238E27FC236}">
                <a16:creationId xmlns:a16="http://schemas.microsoft.com/office/drawing/2014/main" id="{A2D58547-B2AD-44B1-B6FA-267561570698}"/>
              </a:ext>
            </a:extLst>
          </p:cNvPr>
          <p:cNvSpPr>
            <a:spLocks noGrp="1"/>
          </p:cNvSpPr>
          <p:nvPr>
            <p:ph idx="1"/>
          </p:nvPr>
        </p:nvSpPr>
        <p:spPr>
          <a:xfrm>
            <a:off x="8164749" y="2024743"/>
            <a:ext cx="3575737" cy="4016619"/>
          </a:xfrm>
        </p:spPr>
        <p:txBody>
          <a:bodyPr>
            <a:normAutofit/>
          </a:bodyPr>
          <a:lstStyle/>
          <a:p>
            <a:pPr>
              <a:lnSpc>
                <a:spcPct val="90000"/>
              </a:lnSpc>
            </a:pPr>
            <a:r>
              <a:rPr lang="en-US" sz="1500">
                <a:solidFill>
                  <a:srgbClr val="FFFFFF"/>
                </a:solidFill>
              </a:rPr>
              <a:t>Handling with Auto Suggestive DropDowns with Keyword operations.</a:t>
            </a:r>
          </a:p>
          <a:p>
            <a:pPr>
              <a:lnSpc>
                <a:spcPct val="90000"/>
              </a:lnSpc>
            </a:pPr>
            <a:r>
              <a:rPr lang="en-US" sz="1500">
                <a:solidFill>
                  <a:srgbClr val="FFFFFF"/>
                </a:solidFill>
              </a:rPr>
              <a:t>Because when you try to inspect the suggestive list the list disapper.</a:t>
            </a:r>
          </a:p>
          <a:p>
            <a:pPr>
              <a:lnSpc>
                <a:spcPct val="90000"/>
              </a:lnSpc>
            </a:pPr>
            <a:r>
              <a:rPr lang="en-US" sz="1500">
                <a:solidFill>
                  <a:srgbClr val="FFFFFF"/>
                </a:solidFill>
              </a:rPr>
              <a:t>So apply keyword operations over there and select the particular option.</a:t>
            </a:r>
          </a:p>
          <a:p>
            <a:pPr>
              <a:lnSpc>
                <a:spcPct val="90000"/>
              </a:lnSpc>
            </a:pPr>
            <a:r>
              <a:rPr lang="en-US" sz="1500">
                <a:solidFill>
                  <a:srgbClr val="FFFFFF"/>
                </a:solidFill>
              </a:rPr>
              <a:t>But there is one </a:t>
            </a:r>
            <a:r>
              <a:rPr lang="en-US" sz="1500">
                <a:solidFill>
                  <a:srgbClr val="FFFFFF"/>
                </a:solidFill>
                <a:highlight>
                  <a:srgbClr val="800000"/>
                </a:highlight>
              </a:rPr>
              <a:t>problem</a:t>
            </a:r>
            <a:r>
              <a:rPr lang="en-US" sz="1500">
                <a:solidFill>
                  <a:srgbClr val="FFFFFF"/>
                </a:solidFill>
              </a:rPr>
              <a:t>, Selenium never capture the hidden elements.</a:t>
            </a:r>
          </a:p>
          <a:p>
            <a:pPr>
              <a:lnSpc>
                <a:spcPct val="90000"/>
              </a:lnSpc>
            </a:pPr>
            <a:r>
              <a:rPr lang="en-US" sz="1500">
                <a:solidFill>
                  <a:srgbClr val="FFFFFF"/>
                </a:solidFill>
              </a:rPr>
              <a:t>In this case we are not able to get that text and validate.</a:t>
            </a:r>
          </a:p>
          <a:p>
            <a:pPr>
              <a:lnSpc>
                <a:spcPct val="90000"/>
              </a:lnSpc>
            </a:pPr>
            <a:r>
              <a:rPr lang="en-US" sz="1500">
                <a:solidFill>
                  <a:srgbClr val="FFFFFF"/>
                </a:solidFill>
              </a:rPr>
              <a:t>We just select that particular option.</a:t>
            </a:r>
          </a:p>
        </p:txBody>
      </p:sp>
      <p:sp>
        <p:nvSpPr>
          <p:cNvPr id="6" name="Arrow: Down 5">
            <a:extLst>
              <a:ext uri="{FF2B5EF4-FFF2-40B4-BE49-F238E27FC236}">
                <a16:creationId xmlns:a16="http://schemas.microsoft.com/office/drawing/2014/main" id="{0C0D4E5F-4ADA-4940-AD5A-D7D8AE545D51}"/>
              </a:ext>
            </a:extLst>
          </p:cNvPr>
          <p:cNvSpPr/>
          <p:nvPr/>
        </p:nvSpPr>
        <p:spPr>
          <a:xfrm rot="2340000">
            <a:off x="3035722" y="2242494"/>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7968573"/>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6DD18A0-4581-47BE-9478-D0CCABC72031}"/>
              </a:ext>
            </a:extLst>
          </p:cNvPr>
          <p:cNvSpPr>
            <a:spLocks noGrp="1"/>
          </p:cNvSpPr>
          <p:nvPr>
            <p:ph type="title"/>
          </p:nvPr>
        </p:nvSpPr>
        <p:spPr>
          <a:xfrm>
            <a:off x="1063691" y="4049486"/>
            <a:ext cx="4825480" cy="1883228"/>
          </a:xfrm>
        </p:spPr>
        <p:txBody>
          <a:bodyPr anchor="ctr">
            <a:normAutofit/>
          </a:bodyPr>
          <a:lstStyle/>
          <a:p>
            <a:r>
              <a:rPr lang="en-US">
                <a:solidFill>
                  <a:srgbClr val="FFFFFF"/>
                </a:solidFill>
              </a:rPr>
              <a:t>How To Identify Hidden Element.</a:t>
            </a:r>
          </a:p>
        </p:txBody>
      </p:sp>
      <p:pic>
        <p:nvPicPr>
          <p:cNvPr id="6" name="Picture 6" descr="A screenshot of a social media post&#10;&#10;Description generated with very high confidence">
            <a:extLst>
              <a:ext uri="{FF2B5EF4-FFF2-40B4-BE49-F238E27FC236}">
                <a16:creationId xmlns:a16="http://schemas.microsoft.com/office/drawing/2014/main" id="{8B4AFBDD-AAEB-4CF4-AF47-3D5EE8E85F53}"/>
              </a:ext>
            </a:extLst>
          </p:cNvPr>
          <p:cNvPicPr>
            <a:picLocks noChangeAspect="1"/>
          </p:cNvPicPr>
          <p:nvPr/>
        </p:nvPicPr>
        <p:blipFill>
          <a:blip r:embed="rId2"/>
          <a:stretch>
            <a:fillRect/>
          </a:stretch>
        </p:blipFill>
        <p:spPr>
          <a:xfrm>
            <a:off x="-882" y="67690"/>
            <a:ext cx="5931438" cy="3364290"/>
          </a:xfrm>
          <a:prstGeom prst="rect">
            <a:avLst/>
          </a:prstGeom>
        </p:spPr>
      </p:pic>
      <p:pic>
        <p:nvPicPr>
          <p:cNvPr id="9" name="Picture 4" descr="A screenshot of a cell phone&#10;&#10;Description generated with very high confidence">
            <a:extLst>
              <a:ext uri="{FF2B5EF4-FFF2-40B4-BE49-F238E27FC236}">
                <a16:creationId xmlns:a16="http://schemas.microsoft.com/office/drawing/2014/main" id="{2A65E5D7-3933-4DFB-8A06-958264EF3C9C}"/>
              </a:ext>
            </a:extLst>
          </p:cNvPr>
          <p:cNvPicPr>
            <a:picLocks noChangeAspect="1"/>
          </p:cNvPicPr>
          <p:nvPr/>
        </p:nvPicPr>
        <p:blipFill>
          <a:blip r:embed="rId3"/>
          <a:stretch>
            <a:fillRect/>
          </a:stretch>
        </p:blipFill>
        <p:spPr>
          <a:xfrm>
            <a:off x="6453985" y="67690"/>
            <a:ext cx="5741152" cy="3292403"/>
          </a:xfrm>
          <a:prstGeom prst="rect">
            <a:avLst/>
          </a:prstGeom>
        </p:spPr>
      </p:pic>
      <p:sp>
        <p:nvSpPr>
          <p:cNvPr id="8" name="Content Placeholder 10">
            <a:extLst>
              <a:ext uri="{FF2B5EF4-FFF2-40B4-BE49-F238E27FC236}">
                <a16:creationId xmlns:a16="http://schemas.microsoft.com/office/drawing/2014/main" id="{36CD20FC-128A-4D6A-9926-FC30A9944892}"/>
              </a:ext>
            </a:extLst>
          </p:cNvPr>
          <p:cNvSpPr>
            <a:spLocks noGrp="1"/>
          </p:cNvSpPr>
          <p:nvPr>
            <p:ph idx="1"/>
          </p:nvPr>
        </p:nvSpPr>
        <p:spPr>
          <a:xfrm>
            <a:off x="6338316" y="4049485"/>
            <a:ext cx="4846151" cy="1883229"/>
          </a:xfrm>
        </p:spPr>
        <p:txBody>
          <a:bodyPr>
            <a:normAutofit fontScale="85000" lnSpcReduction="20000"/>
          </a:bodyPr>
          <a:lstStyle/>
          <a:p>
            <a:r>
              <a:rPr lang="en-US">
                <a:solidFill>
                  <a:srgbClr val="FFFFFF"/>
                </a:solidFill>
              </a:rPr>
              <a:t>We execute a program but the output of that is only select the option but not print that selected option.</a:t>
            </a:r>
          </a:p>
          <a:p>
            <a:r>
              <a:rPr lang="en-US">
                <a:solidFill>
                  <a:srgbClr val="FFFFFF"/>
                </a:solidFill>
              </a:rPr>
              <a:t>The reason on left side screenshot, there is hidden element.</a:t>
            </a:r>
          </a:p>
          <a:p>
            <a:r>
              <a:rPr lang="en-US">
                <a:solidFill>
                  <a:srgbClr val="FFFFFF"/>
                </a:solidFill>
              </a:rPr>
              <a:t>That’s the selenium not able to deal with it.</a:t>
            </a:r>
          </a:p>
          <a:p>
            <a:r>
              <a:rPr lang="en-US">
                <a:solidFill>
                  <a:srgbClr val="FFFFFF"/>
                </a:solidFill>
              </a:rPr>
              <a:t>Solution is JavaScript.</a:t>
            </a:r>
          </a:p>
        </p:txBody>
      </p:sp>
      <p:sp>
        <p:nvSpPr>
          <p:cNvPr id="4" name="Arrow: Down 3">
            <a:extLst>
              <a:ext uri="{FF2B5EF4-FFF2-40B4-BE49-F238E27FC236}">
                <a16:creationId xmlns:a16="http://schemas.microsoft.com/office/drawing/2014/main" id="{8DFA0B82-46C4-46A9-AB85-01832D32EF85}"/>
              </a:ext>
            </a:extLst>
          </p:cNvPr>
          <p:cNvSpPr/>
          <p:nvPr/>
        </p:nvSpPr>
        <p:spPr>
          <a:xfrm>
            <a:off x="1799269" y="1811173"/>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8917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E1729FB-AAB4-426B-80EE-AE920ECF86E3}"/>
              </a:ext>
            </a:extLst>
          </p:cNvPr>
          <p:cNvSpPr>
            <a:spLocks noGrp="1"/>
          </p:cNvSpPr>
          <p:nvPr>
            <p:ph type="title"/>
          </p:nvPr>
        </p:nvSpPr>
        <p:spPr>
          <a:xfrm>
            <a:off x="8164749" y="457201"/>
            <a:ext cx="3575737" cy="1332688"/>
          </a:xfrm>
        </p:spPr>
        <p:txBody>
          <a:bodyPr anchor="b">
            <a:normAutofit/>
          </a:bodyPr>
          <a:lstStyle/>
          <a:p>
            <a:pPr algn="ctr">
              <a:lnSpc>
                <a:spcPct val="90000"/>
              </a:lnSpc>
            </a:pPr>
            <a:r>
              <a:rPr lang="en-US" sz="2700">
                <a:solidFill>
                  <a:srgbClr val="FFFFFF"/>
                </a:solidFill>
              </a:rPr>
              <a:t>Solution - Hidden Element </a:t>
            </a:r>
            <a:r>
              <a:rPr lang="en-US" sz="2700">
                <a:solidFill>
                  <a:srgbClr val="FFFFFF"/>
                </a:solidFill>
                <a:highlight>
                  <a:srgbClr val="008000"/>
                </a:highlight>
              </a:rPr>
              <a:t>JavascriptExecutor</a:t>
            </a:r>
            <a:endParaRPr lang="en-US" sz="2700">
              <a:solidFill>
                <a:srgbClr val="FFFFFF"/>
              </a:solidFill>
            </a:endParaRPr>
          </a:p>
        </p:txBody>
      </p:sp>
      <p:pic>
        <p:nvPicPr>
          <p:cNvPr id="4" name="Picture 4" descr="A screenshot of a cell phone&#10;&#10;Description generated with very high confidence">
            <a:extLst>
              <a:ext uri="{FF2B5EF4-FFF2-40B4-BE49-F238E27FC236}">
                <a16:creationId xmlns:a16="http://schemas.microsoft.com/office/drawing/2014/main" id="{57D2033B-DAD8-4FCD-90F5-A6FCBF9E47E3}"/>
              </a:ext>
            </a:extLst>
          </p:cNvPr>
          <p:cNvPicPr>
            <a:picLocks noChangeAspect="1"/>
          </p:cNvPicPr>
          <p:nvPr/>
        </p:nvPicPr>
        <p:blipFill>
          <a:blip r:embed="rId2"/>
          <a:stretch>
            <a:fillRect/>
          </a:stretch>
        </p:blipFill>
        <p:spPr>
          <a:xfrm>
            <a:off x="1268" y="-2874"/>
            <a:ext cx="7552620" cy="6863744"/>
          </a:xfrm>
          <a:prstGeom prst="roundRect">
            <a:avLst>
              <a:gd name="adj" fmla="val 3876"/>
            </a:avLst>
          </a:prstGeom>
          <a:ln>
            <a:solidFill>
              <a:schemeClr val="accent1"/>
            </a:solidFill>
          </a:ln>
          <a:effectLst/>
        </p:spPr>
      </p:pic>
      <p:graphicFrame>
        <p:nvGraphicFramePr>
          <p:cNvPr id="6" name="Content Placeholder 2">
            <a:extLst>
              <a:ext uri="{FF2B5EF4-FFF2-40B4-BE49-F238E27FC236}">
                <a16:creationId xmlns:a16="http://schemas.microsoft.com/office/drawing/2014/main" id="{6FE6A37B-060C-4F0E-AC1D-22D00C674D92}"/>
              </a:ext>
            </a:extLst>
          </p:cNvPr>
          <p:cNvGraphicFramePr>
            <a:graphicFrameLocks noGrp="1"/>
          </p:cNvGraphicFramePr>
          <p:nvPr>
            <p:ph idx="1"/>
            <p:extLst>
              <p:ext uri="{D42A27DB-BD31-4B8C-83A1-F6EECF244321}">
                <p14:modId xmlns:p14="http://schemas.microsoft.com/office/powerpoint/2010/main" val="4038059393"/>
              </p:ext>
            </p:extLst>
          </p:nvPr>
        </p:nvGraphicFramePr>
        <p:xfrm>
          <a:off x="7661542" y="2024743"/>
          <a:ext cx="4654038" cy="4692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Arrow: Down 24">
            <a:extLst>
              <a:ext uri="{FF2B5EF4-FFF2-40B4-BE49-F238E27FC236}">
                <a16:creationId xmlns:a16="http://schemas.microsoft.com/office/drawing/2014/main" id="{FFBA440B-651F-41B9-80CF-C05453810E0C}"/>
              </a:ext>
            </a:extLst>
          </p:cNvPr>
          <p:cNvSpPr/>
          <p:nvPr/>
        </p:nvSpPr>
        <p:spPr>
          <a:xfrm>
            <a:off x="3538929" y="747249"/>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6CABC2CF-86CF-4494-A29A-AF0E1CF6CFC5}"/>
              </a:ext>
            </a:extLst>
          </p:cNvPr>
          <p:cNvSpPr/>
          <p:nvPr/>
        </p:nvSpPr>
        <p:spPr>
          <a:xfrm rot="4740000">
            <a:off x="5609269" y="5002946"/>
            <a:ext cx="427123"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4130402"/>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91DC084-1A5E-4C5C-AAEA-AC99D41BC5AC}"/>
              </a:ext>
            </a:extLst>
          </p:cNvPr>
          <p:cNvSpPr>
            <a:spLocks noGrp="1"/>
          </p:cNvSpPr>
          <p:nvPr>
            <p:ph type="title"/>
          </p:nvPr>
        </p:nvSpPr>
        <p:spPr>
          <a:xfrm>
            <a:off x="451513" y="5176569"/>
            <a:ext cx="10109914" cy="970450"/>
          </a:xfrm>
        </p:spPr>
        <p:txBody>
          <a:bodyPr anchor="ctr">
            <a:normAutofit/>
          </a:bodyPr>
          <a:lstStyle/>
          <a:p>
            <a:pPr algn="ctr">
              <a:lnSpc>
                <a:spcPct val="90000"/>
              </a:lnSpc>
            </a:pPr>
            <a:r>
              <a:rPr lang="en-US" sz="2000"/>
              <a:t>Solution - Hidden Element JavascriptExecutor Code</a:t>
            </a:r>
            <a:endParaRPr lang="en-US" sz="2000" b="0"/>
          </a:p>
        </p:txBody>
      </p:sp>
      <p:pic>
        <p:nvPicPr>
          <p:cNvPr id="7" name="Picture 4">
            <a:extLst>
              <a:ext uri="{FF2B5EF4-FFF2-40B4-BE49-F238E27FC236}">
                <a16:creationId xmlns:a16="http://schemas.microsoft.com/office/drawing/2014/main" id="{C5826F9D-F2A4-4895-A8CB-7C1A62983065}"/>
              </a:ext>
            </a:extLst>
          </p:cNvPr>
          <p:cNvPicPr>
            <a:picLocks noChangeAspect="1"/>
          </p:cNvPicPr>
          <p:nvPr/>
        </p:nvPicPr>
        <p:blipFill>
          <a:blip r:embed="rId2"/>
          <a:stretch>
            <a:fillRect/>
          </a:stretch>
        </p:blipFill>
        <p:spPr>
          <a:xfrm>
            <a:off x="-3234" y="-46367"/>
            <a:ext cx="12198602" cy="500924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772549119"/>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DBF5A16-D407-4ADA-91B7-0DEE2EEF4716}"/>
              </a:ext>
            </a:extLst>
          </p:cNvPr>
          <p:cNvSpPr>
            <a:spLocks noGrp="1"/>
          </p:cNvSpPr>
          <p:nvPr>
            <p:ph type="title"/>
          </p:nvPr>
        </p:nvSpPr>
        <p:spPr>
          <a:xfrm>
            <a:off x="451513" y="5176569"/>
            <a:ext cx="4589009" cy="970450"/>
          </a:xfrm>
        </p:spPr>
        <p:txBody>
          <a:bodyPr anchor="ctr">
            <a:normAutofit/>
          </a:bodyPr>
          <a:lstStyle/>
          <a:p>
            <a:r>
              <a:rPr lang="en-US" sz="2400"/>
              <a:t>Handling Cheakboxes</a:t>
            </a:r>
          </a:p>
        </p:txBody>
      </p:sp>
      <p:pic>
        <p:nvPicPr>
          <p:cNvPr id="4" name="Picture 4" descr="A screenshot of a social media post&#10;&#10;Description generated with very high confidence">
            <a:extLst>
              <a:ext uri="{FF2B5EF4-FFF2-40B4-BE49-F238E27FC236}">
                <a16:creationId xmlns:a16="http://schemas.microsoft.com/office/drawing/2014/main" id="{42CC62CB-98BB-427D-B6ED-B85460C8B9DE}"/>
              </a:ext>
            </a:extLst>
          </p:cNvPr>
          <p:cNvPicPr>
            <a:picLocks noChangeAspect="1"/>
          </p:cNvPicPr>
          <p:nvPr/>
        </p:nvPicPr>
        <p:blipFill>
          <a:blip r:embed="rId2"/>
          <a:stretch>
            <a:fillRect/>
          </a:stretch>
        </p:blipFill>
        <p:spPr>
          <a:xfrm>
            <a:off x="399332" y="68652"/>
            <a:ext cx="11402191" cy="4606677"/>
          </a:xfrm>
          <a:prstGeom prst="roundRect">
            <a:avLst>
              <a:gd name="adj" fmla="val 3876"/>
            </a:avLst>
          </a:prstGeom>
          <a:ln>
            <a:solidFill>
              <a:schemeClr val="accent1"/>
            </a:solidFill>
          </a:ln>
          <a:effectLst/>
        </p:spPr>
      </p:pic>
      <p:sp>
        <p:nvSpPr>
          <p:cNvPr id="3" name="Content Placeholder 2">
            <a:extLst>
              <a:ext uri="{FF2B5EF4-FFF2-40B4-BE49-F238E27FC236}">
                <a16:creationId xmlns:a16="http://schemas.microsoft.com/office/drawing/2014/main" id="{41C112FF-58A8-4F20-94C5-A83C324896D4}"/>
              </a:ext>
            </a:extLst>
          </p:cNvPr>
          <p:cNvSpPr>
            <a:spLocks noGrp="1"/>
          </p:cNvSpPr>
          <p:nvPr>
            <p:ph idx="1"/>
          </p:nvPr>
        </p:nvSpPr>
        <p:spPr>
          <a:xfrm>
            <a:off x="4410358" y="4730871"/>
            <a:ext cx="6962928" cy="2537581"/>
          </a:xfrm>
        </p:spPr>
        <p:txBody>
          <a:bodyPr>
            <a:normAutofit/>
          </a:bodyPr>
          <a:lstStyle/>
          <a:p>
            <a:pPr>
              <a:lnSpc>
                <a:spcPct val="90000"/>
              </a:lnSpc>
            </a:pPr>
            <a:r>
              <a:rPr lang="en-US" sz="1400">
                <a:solidFill>
                  <a:srgbClr val="FEFEFE"/>
                </a:solidFill>
              </a:rPr>
              <a:t>Checkbox testing scenerio is pretty simple as inspect Element.</a:t>
            </a:r>
          </a:p>
          <a:p>
            <a:pPr>
              <a:lnSpc>
                <a:spcPct val="90000"/>
              </a:lnSpc>
            </a:pPr>
            <a:r>
              <a:rPr lang="en-US" sz="1400">
                <a:solidFill>
                  <a:srgbClr val="FEFEFE"/>
                </a:solidFill>
              </a:rPr>
              <a:t>In this we use special function called ".is selected()" to validate the checkbox is marked or unmarked.</a:t>
            </a:r>
          </a:p>
          <a:p>
            <a:pPr>
              <a:lnSpc>
                <a:spcPct val="90000"/>
              </a:lnSpc>
            </a:pPr>
            <a:r>
              <a:rPr lang="en-US" sz="1400">
                <a:solidFill>
                  <a:srgbClr val="FEFEFE"/>
                </a:solidFill>
              </a:rPr>
              <a:t>If checkbox </a:t>
            </a:r>
            <a:r>
              <a:rPr lang="en-US" sz="1400" b="1">
                <a:solidFill>
                  <a:srgbClr val="FEFEFE"/>
                </a:solidFill>
              </a:rPr>
              <a:t>mark , </a:t>
            </a:r>
            <a:r>
              <a:rPr lang="en-US" sz="1400">
                <a:solidFill>
                  <a:srgbClr val="FEFEFE"/>
                </a:solidFill>
              </a:rPr>
              <a:t>the output is </a:t>
            </a:r>
            <a:r>
              <a:rPr lang="en-US" sz="1400" b="1">
                <a:solidFill>
                  <a:srgbClr val="FEFEFE"/>
                </a:solidFill>
              </a:rPr>
              <a:t>true </a:t>
            </a:r>
            <a:r>
              <a:rPr lang="en-US" sz="1400">
                <a:solidFill>
                  <a:srgbClr val="FEFEFE"/>
                </a:solidFill>
              </a:rPr>
              <a:t>and vice-versa</a:t>
            </a:r>
          </a:p>
          <a:p>
            <a:pPr>
              <a:lnSpc>
                <a:spcPct val="90000"/>
              </a:lnSpc>
            </a:pPr>
            <a:r>
              <a:rPr lang="en-US" sz="1400">
                <a:solidFill>
                  <a:srgbClr val="FEFEFE"/>
                </a:solidFill>
              </a:rPr>
              <a:t>During Inspect click on Checkbox always</a:t>
            </a:r>
          </a:p>
        </p:txBody>
      </p:sp>
      <p:sp>
        <p:nvSpPr>
          <p:cNvPr id="6" name="Arrow: Right 5">
            <a:extLst>
              <a:ext uri="{FF2B5EF4-FFF2-40B4-BE49-F238E27FC236}">
                <a16:creationId xmlns:a16="http://schemas.microsoft.com/office/drawing/2014/main" id="{52769824-1F98-47DC-9E6C-2366F22DB2F5}"/>
              </a:ext>
            </a:extLst>
          </p:cNvPr>
          <p:cNvSpPr/>
          <p:nvPr/>
        </p:nvSpPr>
        <p:spPr>
          <a:xfrm>
            <a:off x="1422985" y="151172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6678239"/>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C1FC8BA-94E6-44F7-B346-6A2215E66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A8329D92-4903-43FF-90F4-878F5D3F1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DEFB557-2497-4522-89DB-09624DB51E73}"/>
              </a:ext>
            </a:extLst>
          </p:cNvPr>
          <p:cNvSpPr>
            <a:spLocks noGrp="1"/>
          </p:cNvSpPr>
          <p:nvPr>
            <p:ph type="title"/>
          </p:nvPr>
        </p:nvSpPr>
        <p:spPr>
          <a:xfrm>
            <a:off x="810001" y="447188"/>
            <a:ext cx="3413084" cy="1559412"/>
          </a:xfrm>
        </p:spPr>
        <p:txBody>
          <a:bodyPr>
            <a:normAutofit/>
          </a:bodyPr>
          <a:lstStyle/>
          <a:p>
            <a:pPr algn="ctr"/>
            <a:r>
              <a:rPr lang="en-US" sz="3200"/>
              <a:t>Handling Cheakboxes - Code</a:t>
            </a:r>
            <a:endParaRPr lang="en-US" sz="3200" b="0"/>
          </a:p>
        </p:txBody>
      </p:sp>
      <p:sp>
        <p:nvSpPr>
          <p:cNvPr id="9" name="Content Placeholder 8">
            <a:extLst>
              <a:ext uri="{FF2B5EF4-FFF2-40B4-BE49-F238E27FC236}">
                <a16:creationId xmlns:a16="http://schemas.microsoft.com/office/drawing/2014/main" id="{4595DF9C-CE40-4240-ACFC-B6077871A9C9}"/>
              </a:ext>
            </a:extLst>
          </p:cNvPr>
          <p:cNvSpPr>
            <a:spLocks noGrp="1"/>
          </p:cNvSpPr>
          <p:nvPr>
            <p:ph idx="1"/>
          </p:nvPr>
        </p:nvSpPr>
        <p:spPr>
          <a:xfrm>
            <a:off x="229242" y="1967302"/>
            <a:ext cx="3993843" cy="4077898"/>
          </a:xfrm>
        </p:spPr>
        <p:txBody>
          <a:bodyPr>
            <a:normAutofit/>
          </a:bodyPr>
          <a:lstStyle/>
          <a:p>
            <a:r>
              <a:rPr lang="en-US" sz="1600">
                <a:solidFill>
                  <a:srgbClr val="FFFFFF"/>
                </a:solidFill>
              </a:rPr>
              <a:t>Simply inspect the element by id.</a:t>
            </a:r>
            <a:endParaRPr lang="en-US"/>
          </a:p>
          <a:p>
            <a:r>
              <a:rPr lang="en-US" sz="1600">
                <a:solidFill>
                  <a:srgbClr val="FFFFFF"/>
                </a:solidFill>
              </a:rPr>
              <a:t>Apply "isSelected()" to validate the checkbox is marked or not.</a:t>
            </a:r>
          </a:p>
          <a:p>
            <a:r>
              <a:rPr lang="en-US" sz="1600">
                <a:solidFill>
                  <a:srgbClr val="FFFFFF"/>
                </a:solidFill>
              </a:rPr>
              <a:t>Apply code, </a:t>
            </a:r>
            <a:br>
              <a:rPr lang="en-US" sz="1600">
                <a:solidFill>
                  <a:srgbClr val="FFFFFF"/>
                </a:solidFill>
              </a:rPr>
            </a:br>
            <a:r>
              <a:rPr lang="en-US" sz="1600">
                <a:solidFill>
                  <a:srgbClr val="FFFFFF"/>
                </a:solidFill>
              </a:rPr>
              <a:t>driver.findElementByid(" ").click();</a:t>
            </a:r>
          </a:p>
          <a:p>
            <a:r>
              <a:rPr lang="en-US" sz="1600">
                <a:solidFill>
                  <a:srgbClr val="FFFFFF"/>
                </a:solidFill>
              </a:rPr>
              <a:t>Then Again validate the checkbox  by ".isSelected()"</a:t>
            </a:r>
          </a:p>
        </p:txBody>
      </p:sp>
      <p:sp>
        <p:nvSpPr>
          <p:cNvPr id="16" name="Rounded Rectangle 17">
            <a:extLst>
              <a:ext uri="{FF2B5EF4-FFF2-40B4-BE49-F238E27FC236}">
                <a16:creationId xmlns:a16="http://schemas.microsoft.com/office/drawing/2014/main" id="{567B1EEF-AB32-40F7-AD5F-41E0EA001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8945" y="958640"/>
            <a:ext cx="6269591"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a:extLst>
              <a:ext uri="{FF2B5EF4-FFF2-40B4-BE49-F238E27FC236}">
                <a16:creationId xmlns:a16="http://schemas.microsoft.com/office/drawing/2014/main" id="{0E727333-FC8C-4A49-8240-DEAD2E7F07F1}"/>
              </a:ext>
            </a:extLst>
          </p:cNvPr>
          <p:cNvPicPr>
            <a:picLocks noChangeAspect="1"/>
          </p:cNvPicPr>
          <p:nvPr/>
        </p:nvPicPr>
        <p:blipFill>
          <a:blip r:embed="rId2"/>
          <a:stretch>
            <a:fillRect/>
          </a:stretch>
        </p:blipFill>
        <p:spPr>
          <a:xfrm>
            <a:off x="4640423" y="-2596"/>
            <a:ext cx="7551041" cy="6679927"/>
          </a:xfrm>
          <a:prstGeom prst="rect">
            <a:avLst/>
          </a:prstGeom>
        </p:spPr>
      </p:pic>
    </p:spTree>
    <p:extLst>
      <p:ext uri="{BB962C8B-B14F-4D97-AF65-F5344CB8AC3E}">
        <p14:creationId xmlns:p14="http://schemas.microsoft.com/office/powerpoint/2010/main" val="2226593073"/>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B7625-D159-4312-A5C8-2EA3191ABCBD}"/>
              </a:ext>
            </a:extLst>
          </p:cNvPr>
          <p:cNvSpPr>
            <a:spLocks noGrp="1"/>
          </p:cNvSpPr>
          <p:nvPr>
            <p:ph type="title"/>
          </p:nvPr>
        </p:nvSpPr>
        <p:spPr>
          <a:xfrm>
            <a:off x="810000" y="447188"/>
            <a:ext cx="10571998" cy="970450"/>
          </a:xfrm>
        </p:spPr>
        <p:txBody>
          <a:bodyPr>
            <a:normAutofit/>
          </a:bodyPr>
          <a:lstStyle/>
          <a:p>
            <a:pPr algn="ctr"/>
            <a:r>
              <a:rPr lang="en-US"/>
              <a:t>Handling </a:t>
            </a:r>
            <a:r>
              <a:rPr lang="en-US" err="1"/>
              <a:t>RadioButtons</a:t>
            </a:r>
            <a:r>
              <a:rPr lang="en-US"/>
              <a:t> – Customize </a:t>
            </a:r>
            <a:r>
              <a:rPr lang="en-US" err="1"/>
              <a:t>Xpath</a:t>
            </a:r>
          </a:p>
        </p:txBody>
      </p:sp>
      <p:sp>
        <p:nvSpPr>
          <p:cNvPr id="3" name="Content Placeholder 2">
            <a:extLst>
              <a:ext uri="{FF2B5EF4-FFF2-40B4-BE49-F238E27FC236}">
                <a16:creationId xmlns:a16="http://schemas.microsoft.com/office/drawing/2014/main" id="{F6410924-0B54-4E34-AD2F-4B16024388CF}"/>
              </a:ext>
            </a:extLst>
          </p:cNvPr>
          <p:cNvSpPr>
            <a:spLocks noGrp="1"/>
          </p:cNvSpPr>
          <p:nvPr>
            <p:ph idx="1"/>
          </p:nvPr>
        </p:nvSpPr>
        <p:spPr>
          <a:xfrm>
            <a:off x="114223" y="2413000"/>
            <a:ext cx="4540073" cy="4293558"/>
          </a:xfrm>
        </p:spPr>
        <p:txBody>
          <a:bodyPr>
            <a:normAutofit/>
          </a:bodyPr>
          <a:lstStyle/>
          <a:p>
            <a:pPr>
              <a:lnSpc>
                <a:spcPct val="90000"/>
              </a:lnSpc>
            </a:pPr>
            <a:r>
              <a:rPr lang="en-US" sz="1600"/>
              <a:t>During Radio Button handling, we need to focus on unique attribute. </a:t>
            </a:r>
          </a:p>
          <a:p>
            <a:pPr>
              <a:lnSpc>
                <a:spcPct val="90000"/>
              </a:lnSpc>
            </a:pPr>
            <a:r>
              <a:rPr lang="en-US" sz="1600"/>
              <a:t>Because In Radio Button's script, most of the attributes have same value.</a:t>
            </a:r>
          </a:p>
          <a:p>
            <a:pPr>
              <a:lnSpc>
                <a:spcPct val="90000"/>
              </a:lnSpc>
            </a:pPr>
            <a:r>
              <a:rPr lang="en-US" sz="1600"/>
              <a:t>As per Screenshot, only value attribute has different value, but name and type have same value for all Radio Button.</a:t>
            </a:r>
          </a:p>
          <a:p>
            <a:pPr>
              <a:lnSpc>
                <a:spcPct val="90000"/>
              </a:lnSpc>
            </a:pPr>
            <a:r>
              <a:rPr lang="en-US" sz="1600"/>
              <a:t>These same value attribute helps for counting the radio buttons present in particular block.</a:t>
            </a:r>
          </a:p>
        </p:txBody>
      </p:sp>
      <p:pic>
        <p:nvPicPr>
          <p:cNvPr id="4" name="Picture 4" descr="A screenshot of a cell phone&#10;&#10;Description generated with very high confidence">
            <a:extLst>
              <a:ext uri="{FF2B5EF4-FFF2-40B4-BE49-F238E27FC236}">
                <a16:creationId xmlns:a16="http://schemas.microsoft.com/office/drawing/2014/main" id="{20E422C4-D705-45FB-A2B2-B8D293A12DB2}"/>
              </a:ext>
            </a:extLst>
          </p:cNvPr>
          <p:cNvPicPr>
            <a:picLocks noChangeAspect="1"/>
          </p:cNvPicPr>
          <p:nvPr/>
        </p:nvPicPr>
        <p:blipFill>
          <a:blip r:embed="rId2"/>
          <a:stretch>
            <a:fillRect/>
          </a:stretch>
        </p:blipFill>
        <p:spPr>
          <a:xfrm>
            <a:off x="4900568" y="1959326"/>
            <a:ext cx="7183122" cy="472432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6451908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5528401"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89F055F-F94D-495A-A477-52AEF04FB836}"/>
              </a:ext>
            </a:extLst>
          </p:cNvPr>
          <p:cNvSpPr>
            <a:spLocks noGrp="1"/>
          </p:cNvSpPr>
          <p:nvPr>
            <p:ph type="title"/>
          </p:nvPr>
        </p:nvSpPr>
        <p:spPr>
          <a:xfrm>
            <a:off x="-80448" y="457201"/>
            <a:ext cx="4955963" cy="1332688"/>
          </a:xfrm>
        </p:spPr>
        <p:txBody>
          <a:bodyPr anchor="b">
            <a:normAutofit/>
          </a:bodyPr>
          <a:lstStyle/>
          <a:p>
            <a:pPr algn="ctr"/>
            <a:r>
              <a:rPr lang="en-US" sz="3200">
                <a:solidFill>
                  <a:srgbClr val="FFFFFF"/>
                </a:solidFill>
              </a:rPr>
              <a:t>Handling Radio-Buttons:</a:t>
            </a:r>
            <a:br>
              <a:rPr lang="en-US" sz="3200">
                <a:solidFill>
                  <a:srgbClr val="FFFFFF"/>
                </a:solidFill>
              </a:rPr>
            </a:br>
            <a:r>
              <a:rPr lang="en-US" sz="3200">
                <a:solidFill>
                  <a:srgbClr val="FFFFFF"/>
                </a:solidFill>
              </a:rPr>
              <a:t> Code</a:t>
            </a:r>
            <a:endParaRPr lang="en-US" sz="3200" b="0">
              <a:solidFill>
                <a:srgbClr val="FFFFFF"/>
              </a:solidFill>
            </a:endParaRPr>
          </a:p>
        </p:txBody>
      </p:sp>
      <p:sp>
        <p:nvSpPr>
          <p:cNvPr id="9" name="Content Placeholder 8">
            <a:extLst>
              <a:ext uri="{FF2B5EF4-FFF2-40B4-BE49-F238E27FC236}">
                <a16:creationId xmlns:a16="http://schemas.microsoft.com/office/drawing/2014/main" id="{822D7D3F-6E5E-4666-ACA6-D113E3EB9583}"/>
              </a:ext>
            </a:extLst>
          </p:cNvPr>
          <p:cNvSpPr>
            <a:spLocks noGrp="1"/>
          </p:cNvSpPr>
          <p:nvPr>
            <p:ph idx="1"/>
          </p:nvPr>
        </p:nvSpPr>
        <p:spPr>
          <a:xfrm>
            <a:off x="48948" y="2046514"/>
            <a:ext cx="5085360" cy="3994848"/>
          </a:xfrm>
        </p:spPr>
        <p:txBody>
          <a:bodyPr>
            <a:normAutofit/>
          </a:bodyPr>
          <a:lstStyle/>
          <a:p>
            <a:r>
              <a:rPr lang="en-US" sz="1600">
                <a:solidFill>
                  <a:srgbClr val="FFFFFF"/>
                </a:solidFill>
              </a:rPr>
              <a:t>Inspect the radio button, by </a:t>
            </a:r>
            <a:r>
              <a:rPr lang="en-US" sz="1600" err="1">
                <a:solidFill>
                  <a:srgbClr val="FFFFFF"/>
                </a:solidFill>
              </a:rPr>
              <a:t>xpath</a:t>
            </a:r>
            <a:r>
              <a:rPr lang="en-US" sz="1600">
                <a:solidFill>
                  <a:srgbClr val="FFFFFF"/>
                </a:solidFill>
              </a:rPr>
              <a:t> with unique attribute("value").</a:t>
            </a:r>
          </a:p>
          <a:p>
            <a:r>
              <a:rPr lang="en-US" sz="1600" b="1" err="1">
                <a:solidFill>
                  <a:srgbClr val="FFFFFF"/>
                </a:solidFill>
              </a:rPr>
              <a:t>driver.findElementByXPath</a:t>
            </a:r>
            <a:r>
              <a:rPr lang="en-US" sz="1600" b="1">
                <a:solidFill>
                  <a:srgbClr val="FFFFFF"/>
                </a:solidFill>
              </a:rPr>
              <a:t>("attribute").click();</a:t>
            </a:r>
            <a:endParaRPr lang="en-US" sz="1600">
              <a:solidFill>
                <a:srgbClr val="FFFFFF"/>
              </a:solidFill>
            </a:endParaRPr>
          </a:p>
          <a:p>
            <a:r>
              <a:rPr lang="en-US" sz="1600" b="1">
                <a:solidFill>
                  <a:srgbClr val="FFFFFF"/>
                </a:solidFill>
              </a:rPr>
              <a:t>Count the number  of radio button present in the webpage by common attribute with size()  function.</a:t>
            </a:r>
          </a:p>
          <a:p>
            <a:r>
              <a:rPr lang="en-US" sz="1600" b="1" err="1">
                <a:solidFill>
                  <a:srgbClr val="FFFFFF"/>
                </a:solidFill>
              </a:rPr>
              <a:t>driver.findElementByXpath</a:t>
            </a:r>
            <a:r>
              <a:rPr lang="en-US" sz="1600" b="1">
                <a:solidFill>
                  <a:srgbClr val="FFFFFF"/>
                </a:solidFill>
              </a:rPr>
              <a:t>("</a:t>
            </a:r>
            <a:r>
              <a:rPr lang="en-US" sz="1600" b="1" err="1">
                <a:solidFill>
                  <a:srgbClr val="FFFFFF"/>
                </a:solidFill>
              </a:rPr>
              <a:t>common_attribute</a:t>
            </a:r>
            <a:r>
              <a:rPr lang="en-US" sz="1600" b="1">
                <a:solidFill>
                  <a:srgbClr val="FFFFFF"/>
                </a:solidFill>
              </a:rPr>
              <a:t>").size();</a:t>
            </a:r>
          </a:p>
          <a:p>
            <a:endParaRPr lang="en-US" sz="1600" b="1">
              <a:solidFill>
                <a:srgbClr val="FFFFFF"/>
              </a:solidFill>
            </a:endParaRPr>
          </a:p>
        </p:txBody>
      </p:sp>
      <p:sp>
        <p:nvSpPr>
          <p:cNvPr id="4" name="Explosion: 14 Points 3">
            <a:extLst>
              <a:ext uri="{FF2B5EF4-FFF2-40B4-BE49-F238E27FC236}">
                <a16:creationId xmlns:a16="http://schemas.microsoft.com/office/drawing/2014/main" id="{0EC631AE-B075-4DF8-841B-4A11FDB36E59}"/>
              </a:ext>
            </a:extLst>
          </p:cNvPr>
          <p:cNvSpPr/>
          <p:nvPr/>
        </p:nvSpPr>
        <p:spPr>
          <a:xfrm>
            <a:off x="1038045" y="5250611"/>
            <a:ext cx="4091797" cy="134572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t>size() is available when write </a:t>
            </a:r>
            <a:r>
              <a:rPr lang="en-US" sz="1200" b="1">
                <a:highlight>
                  <a:srgbClr val="800080"/>
                </a:highlight>
              </a:rPr>
              <a:t>Elements </a:t>
            </a:r>
            <a:r>
              <a:rPr lang="en-US" sz="1200" b="1"/>
              <a:t>instead of Element.</a:t>
            </a:r>
          </a:p>
        </p:txBody>
      </p:sp>
      <p:pic>
        <p:nvPicPr>
          <p:cNvPr id="8" name="Picture 9" descr="A screenshot of a cell phone&#10;&#10;Description generated with very high confidence">
            <a:extLst>
              <a:ext uri="{FF2B5EF4-FFF2-40B4-BE49-F238E27FC236}">
                <a16:creationId xmlns:a16="http://schemas.microsoft.com/office/drawing/2014/main" id="{5FBEEA55-636F-4703-A162-BE5915501851}"/>
              </a:ext>
            </a:extLst>
          </p:cNvPr>
          <p:cNvPicPr>
            <a:picLocks noChangeAspect="1"/>
          </p:cNvPicPr>
          <p:nvPr/>
        </p:nvPicPr>
        <p:blipFill>
          <a:blip r:embed="rId2"/>
          <a:stretch>
            <a:fillRect/>
          </a:stretch>
        </p:blipFill>
        <p:spPr>
          <a:xfrm>
            <a:off x="5572664" y="1201119"/>
            <a:ext cx="6581954" cy="41394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88001139"/>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B82CC-D1C3-40F9-9BE4-F6AC317426D0}"/>
              </a:ext>
            </a:extLst>
          </p:cNvPr>
          <p:cNvSpPr>
            <a:spLocks noGrp="1"/>
          </p:cNvSpPr>
          <p:nvPr>
            <p:ph type="title"/>
          </p:nvPr>
        </p:nvSpPr>
        <p:spPr>
          <a:xfrm>
            <a:off x="810000" y="447188"/>
            <a:ext cx="10571998" cy="970450"/>
          </a:xfrm>
        </p:spPr>
        <p:txBody>
          <a:bodyPr>
            <a:normAutofit/>
          </a:bodyPr>
          <a:lstStyle/>
          <a:p>
            <a:r>
              <a:rPr lang="en-US"/>
              <a:t>Handing Radio Button – Dynamically </a:t>
            </a:r>
          </a:p>
        </p:txBody>
      </p:sp>
      <p:sp>
        <p:nvSpPr>
          <p:cNvPr id="3" name="Content Placeholder 2">
            <a:extLst>
              <a:ext uri="{FF2B5EF4-FFF2-40B4-BE49-F238E27FC236}">
                <a16:creationId xmlns:a16="http://schemas.microsoft.com/office/drawing/2014/main" id="{50E988B8-AD1B-4912-97F5-AF2A2CDD99A2}"/>
              </a:ext>
            </a:extLst>
          </p:cNvPr>
          <p:cNvSpPr>
            <a:spLocks noGrp="1"/>
          </p:cNvSpPr>
          <p:nvPr>
            <p:ph idx="1"/>
          </p:nvPr>
        </p:nvSpPr>
        <p:spPr>
          <a:xfrm>
            <a:off x="818713" y="2413000"/>
            <a:ext cx="3835583" cy="3632200"/>
          </a:xfrm>
        </p:spPr>
        <p:txBody>
          <a:bodyPr>
            <a:normAutofit/>
          </a:bodyPr>
          <a:lstStyle/>
          <a:p>
            <a:r>
              <a:rPr lang="en-US" sz="1600"/>
              <a:t>If we don't have unique attribute, then used different approaches as mention in code.</a:t>
            </a:r>
          </a:p>
        </p:txBody>
      </p:sp>
      <p:pic>
        <p:nvPicPr>
          <p:cNvPr id="6" name="Picture 6" descr="A screenshot of a social media post&#10;&#10;Description generated with very high confidence">
            <a:extLst>
              <a:ext uri="{FF2B5EF4-FFF2-40B4-BE49-F238E27FC236}">
                <a16:creationId xmlns:a16="http://schemas.microsoft.com/office/drawing/2014/main" id="{F4AD7486-28E6-46AD-99B8-9EBB542C63E6}"/>
              </a:ext>
            </a:extLst>
          </p:cNvPr>
          <p:cNvPicPr>
            <a:picLocks noChangeAspect="1"/>
          </p:cNvPicPr>
          <p:nvPr/>
        </p:nvPicPr>
        <p:blipFill>
          <a:blip r:embed="rId2"/>
          <a:stretch>
            <a:fillRect/>
          </a:stretch>
        </p:blipFill>
        <p:spPr>
          <a:xfrm>
            <a:off x="4771172" y="2045590"/>
            <a:ext cx="7341273" cy="4709951"/>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4043908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14477-E595-4BB4-B408-AB974EE17B5F}"/>
              </a:ext>
            </a:extLst>
          </p:cNvPr>
          <p:cNvSpPr>
            <a:spLocks noGrp="1"/>
          </p:cNvSpPr>
          <p:nvPr>
            <p:ph type="title"/>
          </p:nvPr>
        </p:nvSpPr>
        <p:spPr>
          <a:xfrm>
            <a:off x="393057" y="447188"/>
            <a:ext cx="10974564" cy="970450"/>
          </a:xfrm>
        </p:spPr>
        <p:txBody>
          <a:bodyPr/>
          <a:lstStyle/>
          <a:p>
            <a:r>
              <a:rPr lang="en-US"/>
              <a:t>Handing Radio Button – Dynamically Code</a:t>
            </a:r>
            <a:endParaRPr lang="en-US" b="0"/>
          </a:p>
        </p:txBody>
      </p:sp>
      <p:pic>
        <p:nvPicPr>
          <p:cNvPr id="4" name="Picture 4" descr="A screenshot of a social media post&#10;&#10;Description generated with very high confidence">
            <a:extLst>
              <a:ext uri="{FF2B5EF4-FFF2-40B4-BE49-F238E27FC236}">
                <a16:creationId xmlns:a16="http://schemas.microsoft.com/office/drawing/2014/main" id="{602E9CA7-C0EC-4021-8F42-D96D79A47340}"/>
              </a:ext>
            </a:extLst>
          </p:cNvPr>
          <p:cNvPicPr>
            <a:picLocks noGrp="1" noChangeAspect="1"/>
          </p:cNvPicPr>
          <p:nvPr>
            <p:ph idx="1"/>
          </p:nvPr>
        </p:nvPicPr>
        <p:blipFill>
          <a:blip r:embed="rId2"/>
          <a:stretch>
            <a:fillRect/>
          </a:stretch>
        </p:blipFill>
        <p:spPr>
          <a:xfrm>
            <a:off x="120210" y="1934741"/>
            <a:ext cx="11994709" cy="4872962"/>
          </a:xfrm>
          <a:prstGeom prst="rect">
            <a:avLst/>
          </a:prstGeom>
        </p:spPr>
      </p:pic>
      <p:sp>
        <p:nvSpPr>
          <p:cNvPr id="7" name="Explosion: 14 Points 6">
            <a:extLst>
              <a:ext uri="{FF2B5EF4-FFF2-40B4-BE49-F238E27FC236}">
                <a16:creationId xmlns:a16="http://schemas.microsoft.com/office/drawing/2014/main" id="{84C0AEFA-1A0A-4FA6-AA1B-4CECFC95C904}"/>
              </a:ext>
            </a:extLst>
          </p:cNvPr>
          <p:cNvSpPr/>
          <p:nvPr/>
        </p:nvSpPr>
        <p:spPr>
          <a:xfrm>
            <a:off x="7047781" y="5106837"/>
            <a:ext cx="4091797" cy="134572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err="1"/>
              <a:t>getIndex</a:t>
            </a:r>
            <a:r>
              <a:rPr lang="en-US" sz="1200" b="1"/>
              <a:t>() is available when write </a:t>
            </a:r>
            <a:r>
              <a:rPr lang="en-US" sz="1200" b="1">
                <a:highlight>
                  <a:srgbClr val="800080"/>
                </a:highlight>
              </a:rPr>
              <a:t>Elements </a:t>
            </a:r>
            <a:r>
              <a:rPr lang="en-US" sz="1200" b="1"/>
              <a:t>instead of Element.</a:t>
            </a:r>
          </a:p>
        </p:txBody>
      </p:sp>
    </p:spTree>
    <p:extLst>
      <p:ext uri="{BB962C8B-B14F-4D97-AF65-F5344CB8AC3E}">
        <p14:creationId xmlns:p14="http://schemas.microsoft.com/office/powerpoint/2010/main" val="804707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7FB19-8196-44CE-8469-E1A08E4DECEB}"/>
              </a:ext>
            </a:extLst>
          </p:cNvPr>
          <p:cNvSpPr>
            <a:spLocks noGrp="1"/>
          </p:cNvSpPr>
          <p:nvPr>
            <p:ph type="title"/>
          </p:nvPr>
        </p:nvSpPr>
        <p:spPr/>
        <p:txBody>
          <a:bodyPr>
            <a:normAutofit fontScale="90000"/>
          </a:bodyPr>
          <a:lstStyle/>
          <a:p>
            <a:r>
              <a:rPr lang="en-US"/>
              <a:t>Basic Selenium Methods– Validate Exact URL</a:t>
            </a:r>
            <a:endParaRPr lang="en-US" b="0"/>
          </a:p>
        </p:txBody>
      </p:sp>
      <p:sp>
        <p:nvSpPr>
          <p:cNvPr id="3" name="Content Placeholder 2">
            <a:extLst>
              <a:ext uri="{FF2B5EF4-FFF2-40B4-BE49-F238E27FC236}">
                <a16:creationId xmlns:a16="http://schemas.microsoft.com/office/drawing/2014/main" id="{D5551A2C-7602-412B-9EBF-70D56C620AB7}"/>
              </a:ext>
            </a:extLst>
          </p:cNvPr>
          <p:cNvSpPr>
            <a:spLocks noGrp="1"/>
          </p:cNvSpPr>
          <p:nvPr>
            <p:ph idx="1"/>
          </p:nvPr>
        </p:nvSpPr>
        <p:spPr>
          <a:xfrm>
            <a:off x="142978" y="2326737"/>
            <a:ext cx="4511318" cy="3488426"/>
          </a:xfrm>
        </p:spPr>
        <p:txBody>
          <a:bodyPr>
            <a:normAutofit/>
          </a:bodyPr>
          <a:lstStyle/>
          <a:p>
            <a:r>
              <a:rPr lang="en-US" sz="1600"/>
              <a:t>If someone hacked the current url, how can validate the link landed on exact url or not ?</a:t>
            </a:r>
          </a:p>
          <a:p>
            <a:pPr>
              <a:buFont typeface="Courier New" charset="2"/>
              <a:buChar char="o"/>
            </a:pPr>
            <a:r>
              <a:rPr lang="en-US" sz="1600">
                <a:highlight>
                  <a:srgbClr val="800080"/>
                </a:highlight>
              </a:rPr>
              <a:t>driver.getcurrentUrl();</a:t>
            </a:r>
          </a:p>
        </p:txBody>
      </p:sp>
      <p:pic>
        <p:nvPicPr>
          <p:cNvPr id="4" name="Picture 4" descr="A screenshot of a social media post&#10;&#10;Description generated with very high confidence">
            <a:extLst>
              <a:ext uri="{FF2B5EF4-FFF2-40B4-BE49-F238E27FC236}">
                <a16:creationId xmlns:a16="http://schemas.microsoft.com/office/drawing/2014/main" id="{DAE3367D-7560-4A20-AAE6-01C26EF332DF}"/>
              </a:ext>
            </a:extLst>
          </p:cNvPr>
          <p:cNvPicPr>
            <a:picLocks noChangeAspect="1"/>
          </p:cNvPicPr>
          <p:nvPr/>
        </p:nvPicPr>
        <p:blipFill>
          <a:blip r:embed="rId2"/>
          <a:stretch>
            <a:fillRect/>
          </a:stretch>
        </p:blipFill>
        <p:spPr>
          <a:xfrm>
            <a:off x="4892974" y="2096699"/>
            <a:ext cx="7140800" cy="455022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7637668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A5092-7B83-48A6-AD12-EBB56C6835FE}"/>
              </a:ext>
            </a:extLst>
          </p:cNvPr>
          <p:cNvSpPr>
            <a:spLocks noGrp="1"/>
          </p:cNvSpPr>
          <p:nvPr>
            <p:ph type="title"/>
          </p:nvPr>
        </p:nvSpPr>
        <p:spPr>
          <a:xfrm>
            <a:off x="810000" y="447188"/>
            <a:ext cx="5359921" cy="970450"/>
          </a:xfrm>
        </p:spPr>
        <p:txBody>
          <a:bodyPr>
            <a:normAutofit/>
          </a:bodyPr>
          <a:lstStyle/>
          <a:p>
            <a:pPr>
              <a:lnSpc>
                <a:spcPct val="90000"/>
              </a:lnSpc>
            </a:pPr>
            <a:r>
              <a:rPr lang="en-US" sz="3100"/>
              <a:t>Alerts – Types &amp; Handling</a:t>
            </a:r>
          </a:p>
        </p:txBody>
      </p:sp>
      <p:sp>
        <p:nvSpPr>
          <p:cNvPr id="3" name="Content Placeholder 2">
            <a:extLst>
              <a:ext uri="{FF2B5EF4-FFF2-40B4-BE49-F238E27FC236}">
                <a16:creationId xmlns:a16="http://schemas.microsoft.com/office/drawing/2014/main" id="{C4F8BBFB-A5B1-4049-B0D3-89322ED04C4B}"/>
              </a:ext>
            </a:extLst>
          </p:cNvPr>
          <p:cNvSpPr>
            <a:spLocks noGrp="1"/>
          </p:cNvSpPr>
          <p:nvPr>
            <p:ph idx="1"/>
          </p:nvPr>
        </p:nvSpPr>
        <p:spPr>
          <a:xfrm>
            <a:off x="128599" y="2854891"/>
            <a:ext cx="5998190" cy="3636511"/>
          </a:xfrm>
        </p:spPr>
        <p:txBody>
          <a:bodyPr>
            <a:normAutofit fontScale="92500" lnSpcReduction="20000"/>
          </a:bodyPr>
          <a:lstStyle/>
          <a:p>
            <a:pPr>
              <a:lnSpc>
                <a:spcPct val="90000"/>
              </a:lnSpc>
            </a:pPr>
            <a:r>
              <a:rPr lang="en-US" sz="1500" b="1"/>
              <a:t>Alerts - Types</a:t>
            </a:r>
            <a:endParaRPr lang="en-US" sz="1500"/>
          </a:p>
          <a:p>
            <a:pPr>
              <a:lnSpc>
                <a:spcPct val="90000"/>
              </a:lnSpc>
              <a:buFont typeface="Courier New" charset="2"/>
              <a:buChar char="o"/>
            </a:pPr>
            <a:r>
              <a:rPr lang="en-US" sz="1500"/>
              <a:t>Alerts don't have </a:t>
            </a:r>
            <a:r>
              <a:rPr lang="en-US" sz="1500" b="1"/>
              <a:t>html code, </a:t>
            </a:r>
            <a:r>
              <a:rPr lang="en-US" sz="1500"/>
              <a:t>If any alert/pop up have</a:t>
            </a:r>
            <a:r>
              <a:rPr lang="en-US" sz="1500" b="1">
                <a:highlight>
                  <a:srgbClr val="800080"/>
                </a:highlight>
              </a:rPr>
              <a:t> no html code</a:t>
            </a:r>
            <a:r>
              <a:rPr lang="en-US" sz="1500" b="1"/>
              <a:t> </a:t>
            </a:r>
            <a:r>
              <a:rPr lang="en-US" sz="1500"/>
              <a:t>that relate to Java based popup/alert.</a:t>
            </a:r>
          </a:p>
          <a:p>
            <a:pPr>
              <a:lnSpc>
                <a:spcPct val="90000"/>
              </a:lnSpc>
              <a:buFont typeface="Courier New" charset="2"/>
              <a:buChar char="o"/>
            </a:pPr>
            <a:r>
              <a:rPr lang="en-US" sz="1500"/>
              <a:t>If any alert have html code then it is web based alert.</a:t>
            </a:r>
            <a:br>
              <a:rPr lang="en-US" sz="1500"/>
            </a:br>
            <a:endParaRPr lang="en-US" sz="1500"/>
          </a:p>
          <a:p>
            <a:pPr>
              <a:lnSpc>
                <a:spcPct val="90000"/>
              </a:lnSpc>
              <a:buFont typeface="Wingdings"/>
              <a:buChar char="§"/>
            </a:pPr>
            <a:r>
              <a:rPr lang="en-US" sz="1500" b="1"/>
              <a:t>Handling –Alerts</a:t>
            </a:r>
            <a:endParaRPr lang="en-US" sz="1500"/>
          </a:p>
          <a:p>
            <a:pPr>
              <a:lnSpc>
                <a:spcPct val="90000"/>
              </a:lnSpc>
              <a:buFont typeface="Courier New" charset="2"/>
              <a:buChar char="o"/>
            </a:pPr>
            <a:r>
              <a:rPr lang="en-US" sz="1500"/>
              <a:t>If there is no Html code then, </a:t>
            </a:r>
            <a:r>
              <a:rPr lang="en-US" sz="1500">
                <a:highlight>
                  <a:srgbClr val="800080"/>
                </a:highlight>
              </a:rPr>
              <a:t>apply predefined class alert and switch driver to alert.</a:t>
            </a:r>
          </a:p>
          <a:p>
            <a:pPr marL="0" indent="0">
              <a:lnSpc>
                <a:spcPct val="90000"/>
              </a:lnSpc>
              <a:buNone/>
            </a:pPr>
            <a:r>
              <a:rPr lang="en-US" sz="1500">
                <a:highlight>
                  <a:srgbClr val="800080"/>
                </a:highlight>
              </a:rPr>
              <a:t>First inspect the button which produce alert.</a:t>
            </a:r>
          </a:p>
          <a:p>
            <a:pPr marL="0" indent="0">
              <a:lnSpc>
                <a:spcPct val="90000"/>
              </a:lnSpc>
              <a:buNone/>
            </a:pPr>
            <a:r>
              <a:rPr lang="en-US" sz="1200" b="1" i="1" err="1"/>
              <a:t>driver.switchTo</a:t>
            </a:r>
            <a:r>
              <a:rPr lang="en-US" sz="1200" b="1" i="1"/>
              <a:t>().alert().accept(); // click on Yes/ok  Button</a:t>
            </a:r>
            <a:endParaRPr lang="en-US" sz="1200"/>
          </a:p>
          <a:p>
            <a:pPr>
              <a:buNone/>
            </a:pPr>
            <a:r>
              <a:rPr lang="en-US" sz="1200" b="1" i="1" err="1"/>
              <a:t>driver.switchTo</a:t>
            </a:r>
            <a:r>
              <a:rPr lang="en-US" sz="1200" b="1" i="1"/>
              <a:t>().alert().dismiss(); // click on cancel Button</a:t>
            </a:r>
            <a:endParaRPr lang="en-US" sz="1200"/>
          </a:p>
          <a:p>
            <a:pPr>
              <a:buNone/>
            </a:pPr>
            <a:r>
              <a:rPr lang="en-US" sz="1300" b="1" i="1" err="1"/>
              <a:t>driver.switchTo</a:t>
            </a:r>
            <a:r>
              <a:rPr lang="en-US" sz="1300" b="1" i="1"/>
              <a:t>().alert().</a:t>
            </a:r>
            <a:r>
              <a:rPr lang="en-US" sz="1300" b="1" i="1" err="1"/>
              <a:t>getText</a:t>
            </a:r>
            <a:r>
              <a:rPr lang="en-US" sz="1300" b="1" i="1"/>
              <a:t>(); // Display msg of Popup</a:t>
            </a:r>
          </a:p>
          <a:p>
            <a:pPr>
              <a:buNone/>
            </a:pPr>
            <a:r>
              <a:rPr lang="en-US" sz="1300" b="1" i="1" err="1"/>
              <a:t>driver.switchTo</a:t>
            </a:r>
            <a:r>
              <a:rPr lang="en-US" sz="1300" b="1" i="1"/>
              <a:t>().alert().</a:t>
            </a:r>
            <a:r>
              <a:rPr lang="en-US" sz="1300" b="1" i="1" err="1"/>
              <a:t>sendKeys</a:t>
            </a:r>
            <a:r>
              <a:rPr lang="en-US" sz="1300" b="1" i="1"/>
              <a:t>(); // Write something on alert box.</a:t>
            </a:r>
            <a:endParaRPr lang="en-US" sz="1300"/>
          </a:p>
          <a:p>
            <a:pPr>
              <a:lnSpc>
                <a:spcPct val="90000"/>
              </a:lnSpc>
              <a:buFont typeface="Courier New" charset="2"/>
              <a:buChar char="o"/>
            </a:pPr>
            <a:r>
              <a:rPr lang="en-US" sz="1500"/>
              <a:t>If there is Html code, then go for </a:t>
            </a:r>
            <a:r>
              <a:rPr lang="en-US" sz="1500">
                <a:highlight>
                  <a:srgbClr val="800080"/>
                </a:highlight>
              </a:rPr>
              <a:t>driver staggery and inspect the elements.</a:t>
            </a:r>
          </a:p>
          <a:p>
            <a:pPr>
              <a:lnSpc>
                <a:spcPct val="90000"/>
              </a:lnSpc>
              <a:buFont typeface="Courier New" charset="2"/>
              <a:buChar char="o"/>
            </a:pPr>
            <a:endParaRPr lang="en-US" sz="1500">
              <a:highlight>
                <a:srgbClr val="800080"/>
              </a:highlight>
            </a:endParaRPr>
          </a:p>
          <a:p>
            <a:pPr marL="0" indent="0">
              <a:lnSpc>
                <a:spcPct val="90000"/>
              </a:lnSpc>
              <a:buNone/>
            </a:pPr>
            <a:endParaRPr lang="en-US" sz="1500">
              <a:highlight>
                <a:srgbClr val="800080"/>
              </a:highlight>
              <a:hlinkClick r:id="rId2"/>
            </a:endParaRPr>
          </a:p>
        </p:txBody>
      </p:sp>
      <p:sp>
        <p:nvSpPr>
          <p:cNvPr id="11" name="Rectangle 10">
            <a:extLst>
              <a:ext uri="{FF2B5EF4-FFF2-40B4-BE49-F238E27FC236}">
                <a16:creationId xmlns:a16="http://schemas.microsoft.com/office/drawing/2014/main" id="{7E208927-059F-4490-B5EF-CB5E5489C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898" y="0"/>
            <a:ext cx="571305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7">
            <a:extLst>
              <a:ext uri="{FF2B5EF4-FFF2-40B4-BE49-F238E27FC236}">
                <a16:creationId xmlns:a16="http://schemas.microsoft.com/office/drawing/2014/main" id="{213B7486-DF7A-442F-A63D-381813E60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1951" y="-47774"/>
            <a:ext cx="5727943" cy="6900563"/>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screenshot of a social media post&#10;&#10;Description generated with very high confidence">
            <a:extLst>
              <a:ext uri="{FF2B5EF4-FFF2-40B4-BE49-F238E27FC236}">
                <a16:creationId xmlns:a16="http://schemas.microsoft.com/office/drawing/2014/main" id="{C7A327CD-C36D-4D99-90D7-597F17404CEF}"/>
              </a:ext>
            </a:extLst>
          </p:cNvPr>
          <p:cNvPicPr>
            <a:picLocks noChangeAspect="1"/>
          </p:cNvPicPr>
          <p:nvPr/>
        </p:nvPicPr>
        <p:blipFill rotWithShape="1">
          <a:blip r:embed="rId3"/>
          <a:srcRect r="2" b="2416"/>
          <a:stretch/>
        </p:blipFill>
        <p:spPr>
          <a:xfrm>
            <a:off x="6486298" y="133143"/>
            <a:ext cx="5805513" cy="3468611"/>
          </a:xfrm>
          <a:prstGeom prst="rect">
            <a:avLst/>
          </a:prstGeom>
        </p:spPr>
      </p:pic>
      <p:pic>
        <p:nvPicPr>
          <p:cNvPr id="4" name="Picture 4" descr="A screenshot of a cell phone&#10;&#10;Description generated with very high confidence">
            <a:extLst>
              <a:ext uri="{FF2B5EF4-FFF2-40B4-BE49-F238E27FC236}">
                <a16:creationId xmlns:a16="http://schemas.microsoft.com/office/drawing/2014/main" id="{04DC6191-C0E3-4970-A5B8-F28CEDB732C3}"/>
              </a:ext>
            </a:extLst>
          </p:cNvPr>
          <p:cNvPicPr>
            <a:picLocks noChangeAspect="1"/>
          </p:cNvPicPr>
          <p:nvPr/>
        </p:nvPicPr>
        <p:blipFill rotWithShape="1">
          <a:blip r:embed="rId4"/>
          <a:srcRect r="2" b="2026"/>
          <a:stretch/>
        </p:blipFill>
        <p:spPr>
          <a:xfrm>
            <a:off x="6471921" y="3608197"/>
            <a:ext cx="5819890" cy="3189350"/>
          </a:xfrm>
          <a:prstGeom prst="rect">
            <a:avLst/>
          </a:prstGeom>
        </p:spPr>
      </p:pic>
      <p:sp>
        <p:nvSpPr>
          <p:cNvPr id="8" name="Rectangle 7">
            <a:extLst>
              <a:ext uri="{FF2B5EF4-FFF2-40B4-BE49-F238E27FC236}">
                <a16:creationId xmlns:a16="http://schemas.microsoft.com/office/drawing/2014/main" id="{07AE5829-6E85-44ED-A5F0-9A8B1E80143A}"/>
              </a:ext>
            </a:extLst>
          </p:cNvPr>
          <p:cNvSpPr/>
          <p:nvPr/>
        </p:nvSpPr>
        <p:spPr>
          <a:xfrm>
            <a:off x="8284234" y="2792082"/>
            <a:ext cx="2093344" cy="540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No HTML Code</a:t>
            </a:r>
            <a:endParaRPr lang="en-US"/>
          </a:p>
        </p:txBody>
      </p:sp>
      <p:sp>
        <p:nvSpPr>
          <p:cNvPr id="12" name="Rectangle 11">
            <a:extLst>
              <a:ext uri="{FF2B5EF4-FFF2-40B4-BE49-F238E27FC236}">
                <a16:creationId xmlns:a16="http://schemas.microsoft.com/office/drawing/2014/main" id="{56D6F2CC-CB8C-4080-820A-10ADA28206F1}"/>
              </a:ext>
            </a:extLst>
          </p:cNvPr>
          <p:cNvSpPr/>
          <p:nvPr/>
        </p:nvSpPr>
        <p:spPr>
          <a:xfrm>
            <a:off x="10023894" y="6314534"/>
            <a:ext cx="2093344" cy="540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HTML Code</a:t>
            </a:r>
            <a:endParaRPr lang="en-US"/>
          </a:p>
        </p:txBody>
      </p:sp>
    </p:spTree>
    <p:extLst>
      <p:ext uri="{BB962C8B-B14F-4D97-AF65-F5344CB8AC3E}">
        <p14:creationId xmlns:p14="http://schemas.microsoft.com/office/powerpoint/2010/main" val="20230817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46D4D-1312-44EA-A86D-1B8D19D08398}"/>
              </a:ext>
            </a:extLst>
          </p:cNvPr>
          <p:cNvSpPr>
            <a:spLocks noGrp="1"/>
          </p:cNvSpPr>
          <p:nvPr>
            <p:ph type="title"/>
          </p:nvPr>
        </p:nvSpPr>
        <p:spPr/>
        <p:txBody>
          <a:bodyPr/>
          <a:lstStyle/>
          <a:p>
            <a:pPr algn="ctr"/>
            <a:r>
              <a:rPr lang="en-US"/>
              <a:t>Alert Handling - Code</a:t>
            </a:r>
          </a:p>
        </p:txBody>
      </p:sp>
      <p:pic>
        <p:nvPicPr>
          <p:cNvPr id="4" name="Picture 4" descr="A screenshot of a social media post&#10;&#10;Description generated with very high confidence">
            <a:extLst>
              <a:ext uri="{FF2B5EF4-FFF2-40B4-BE49-F238E27FC236}">
                <a16:creationId xmlns:a16="http://schemas.microsoft.com/office/drawing/2014/main" id="{72D8D8D5-65EF-4F01-B4A8-B18F35321DAC}"/>
              </a:ext>
            </a:extLst>
          </p:cNvPr>
          <p:cNvPicPr>
            <a:picLocks noGrp="1" noChangeAspect="1"/>
          </p:cNvPicPr>
          <p:nvPr>
            <p:ph idx="1"/>
          </p:nvPr>
        </p:nvPicPr>
        <p:blipFill>
          <a:blip r:embed="rId2"/>
          <a:stretch>
            <a:fillRect/>
          </a:stretch>
        </p:blipFill>
        <p:spPr>
          <a:xfrm>
            <a:off x="897778" y="2222287"/>
            <a:ext cx="10755876" cy="431224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5638674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p:txBody>
      </p:sp>
      <p:sp>
        <p:nvSpPr>
          <p:cNvPr id="13" name="Freeform: Shape 12">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F3476AA-288E-46DC-9AF9-7DA9538892FC}"/>
              </a:ext>
            </a:extLst>
          </p:cNvPr>
          <p:cNvSpPr>
            <a:spLocks noGrp="1"/>
          </p:cNvSpPr>
          <p:nvPr>
            <p:ph type="title"/>
          </p:nvPr>
        </p:nvSpPr>
        <p:spPr>
          <a:xfrm>
            <a:off x="1063691" y="4049486"/>
            <a:ext cx="4825480" cy="1883228"/>
          </a:xfrm>
        </p:spPr>
        <p:txBody>
          <a:bodyPr anchor="ctr">
            <a:normAutofit/>
          </a:bodyPr>
          <a:lstStyle/>
          <a:p>
            <a:r>
              <a:rPr lang="en-US">
                <a:solidFill>
                  <a:srgbClr val="FFFFFF"/>
                </a:solidFill>
              </a:rPr>
              <a:t>Validate - Web Elements</a:t>
            </a:r>
          </a:p>
        </p:txBody>
      </p:sp>
      <p:pic>
        <p:nvPicPr>
          <p:cNvPr id="4" name="Picture 4" descr="A screenshot of a cell phone&#10;&#10;Description generated with very high confidence">
            <a:extLst>
              <a:ext uri="{FF2B5EF4-FFF2-40B4-BE49-F238E27FC236}">
                <a16:creationId xmlns:a16="http://schemas.microsoft.com/office/drawing/2014/main" id="{F3147F31-A4A4-4D8A-9A32-6106D457C0EC}"/>
              </a:ext>
            </a:extLst>
          </p:cNvPr>
          <p:cNvPicPr>
            <a:picLocks noChangeAspect="1"/>
          </p:cNvPicPr>
          <p:nvPr/>
        </p:nvPicPr>
        <p:blipFill>
          <a:blip r:embed="rId2"/>
          <a:stretch>
            <a:fillRect/>
          </a:stretch>
        </p:blipFill>
        <p:spPr>
          <a:xfrm>
            <a:off x="57276" y="3292"/>
            <a:ext cx="6203312" cy="3636858"/>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0388A6A6-8450-495D-8DB4-881C09CE3D97}"/>
              </a:ext>
            </a:extLst>
          </p:cNvPr>
          <p:cNvPicPr>
            <a:picLocks noChangeAspect="1"/>
          </p:cNvPicPr>
          <p:nvPr/>
        </p:nvPicPr>
        <p:blipFill>
          <a:blip r:embed="rId3"/>
          <a:stretch>
            <a:fillRect/>
          </a:stretch>
        </p:blipFill>
        <p:spPr>
          <a:xfrm>
            <a:off x="6266019" y="18770"/>
            <a:ext cx="5944556" cy="3634657"/>
          </a:xfrm>
          <a:prstGeom prst="rect">
            <a:avLst/>
          </a:prstGeom>
        </p:spPr>
      </p:pic>
      <p:sp>
        <p:nvSpPr>
          <p:cNvPr id="3" name="Content Placeholder 2">
            <a:extLst>
              <a:ext uri="{FF2B5EF4-FFF2-40B4-BE49-F238E27FC236}">
                <a16:creationId xmlns:a16="http://schemas.microsoft.com/office/drawing/2014/main" id="{8DD35657-BFE6-4132-BCF1-2D7F12EB9973}"/>
              </a:ext>
            </a:extLst>
          </p:cNvPr>
          <p:cNvSpPr>
            <a:spLocks noGrp="1"/>
          </p:cNvSpPr>
          <p:nvPr>
            <p:ph idx="1"/>
          </p:nvPr>
        </p:nvSpPr>
        <p:spPr>
          <a:xfrm>
            <a:off x="5547562" y="3661297"/>
            <a:ext cx="5636905" cy="2673983"/>
          </a:xfrm>
        </p:spPr>
        <p:txBody>
          <a:bodyPr>
            <a:normAutofit/>
          </a:bodyPr>
          <a:lstStyle/>
          <a:p>
            <a:pPr>
              <a:lnSpc>
                <a:spcPct val="90000"/>
              </a:lnSpc>
            </a:pPr>
            <a:r>
              <a:rPr lang="en-US" sz="1500" b="1">
                <a:solidFill>
                  <a:schemeClr val="bg2"/>
                </a:solidFill>
              </a:rPr>
              <a:t>In first Case, there is website </a:t>
            </a:r>
            <a:r>
              <a:rPr lang="en-US" sz="1500" b="1">
                <a:solidFill>
                  <a:schemeClr val="bg2"/>
                </a:solidFill>
                <a:hlinkClick r:id="rId4"/>
              </a:rPr>
              <a:t>www.makemytrip.com</a:t>
            </a:r>
            <a:r>
              <a:rPr lang="en-US" sz="1500" b="1">
                <a:solidFill>
                  <a:schemeClr val="bg2"/>
                </a:solidFill>
              </a:rPr>
              <a:t>, if we click on multicity Radio Button the return date element disappeared. </a:t>
            </a:r>
          </a:p>
          <a:p>
            <a:pPr>
              <a:lnSpc>
                <a:spcPct val="90000"/>
              </a:lnSpc>
            </a:pPr>
            <a:r>
              <a:rPr lang="en-US" sz="1500" b="1">
                <a:solidFill>
                  <a:schemeClr val="bg2"/>
                </a:solidFill>
              </a:rPr>
              <a:t>Now we validate the return-date element is that exists or not.</a:t>
            </a:r>
          </a:p>
          <a:p>
            <a:pPr>
              <a:lnSpc>
                <a:spcPct val="90000"/>
              </a:lnSpc>
            </a:pPr>
            <a:r>
              <a:rPr lang="en-US" sz="1500" b="1">
                <a:solidFill>
                  <a:schemeClr val="bg2"/>
                </a:solidFill>
              </a:rPr>
              <a:t>By simple method called,</a:t>
            </a:r>
            <a:r>
              <a:rPr lang="en-US" sz="1500" b="1">
                <a:solidFill>
                  <a:schemeClr val="bg2"/>
                </a:solidFill>
                <a:highlight>
                  <a:srgbClr val="808000"/>
                </a:highlight>
              </a:rPr>
              <a:t> </a:t>
            </a:r>
            <a:r>
              <a:rPr lang="en-US" sz="1500" b="1" err="1">
                <a:solidFill>
                  <a:schemeClr val="bg2"/>
                </a:solidFill>
                <a:highlight>
                  <a:srgbClr val="808000"/>
                </a:highlight>
              </a:rPr>
              <a:t>isDisplayed</a:t>
            </a:r>
            <a:r>
              <a:rPr lang="en-US" sz="1500" b="1">
                <a:solidFill>
                  <a:schemeClr val="bg2"/>
                </a:solidFill>
                <a:highlight>
                  <a:srgbClr val="808000"/>
                </a:highlight>
              </a:rPr>
              <a:t>();</a:t>
            </a:r>
          </a:p>
          <a:p>
            <a:pPr marL="0" indent="0">
              <a:lnSpc>
                <a:spcPct val="90000"/>
              </a:lnSpc>
              <a:buNone/>
            </a:pPr>
            <a:endParaRPr lang="en-US" sz="1500" b="1">
              <a:solidFill>
                <a:schemeClr val="bg2"/>
              </a:solidFill>
              <a:highlight>
                <a:srgbClr val="808000"/>
              </a:highlight>
            </a:endParaRPr>
          </a:p>
          <a:p>
            <a:pPr marL="0" indent="0">
              <a:lnSpc>
                <a:spcPct val="90000"/>
              </a:lnSpc>
              <a:buNone/>
            </a:pPr>
            <a:r>
              <a:rPr lang="en-US" sz="1500" b="1">
                <a:solidFill>
                  <a:schemeClr val="bg2"/>
                </a:solidFill>
                <a:highlight>
                  <a:srgbClr val="808000"/>
                </a:highlight>
              </a:rPr>
              <a:t>Note: </a:t>
            </a:r>
            <a:r>
              <a:rPr lang="en-US" sz="1500" b="1">
                <a:solidFill>
                  <a:schemeClr val="bg2"/>
                </a:solidFill>
              </a:rPr>
              <a:t> </a:t>
            </a:r>
            <a:r>
              <a:rPr lang="en-US" sz="1500" b="1" err="1">
                <a:solidFill>
                  <a:schemeClr val="bg2"/>
                </a:solidFill>
              </a:rPr>
              <a:t>isDisplayed</a:t>
            </a:r>
            <a:r>
              <a:rPr lang="en-US" sz="1500" b="1">
                <a:solidFill>
                  <a:schemeClr val="bg2"/>
                </a:solidFill>
              </a:rPr>
              <a:t>() is work only if that element present in code not visible..</a:t>
            </a:r>
            <a:endParaRPr lang="en-US" sz="1500" b="1">
              <a:solidFill>
                <a:schemeClr val="bg2"/>
              </a:solidFill>
              <a:highlight>
                <a:srgbClr val="808000"/>
              </a:highlight>
            </a:endParaRPr>
          </a:p>
        </p:txBody>
      </p:sp>
      <p:sp>
        <p:nvSpPr>
          <p:cNvPr id="8" name="Arrow: Left 7">
            <a:extLst>
              <a:ext uri="{FF2B5EF4-FFF2-40B4-BE49-F238E27FC236}">
                <a16:creationId xmlns:a16="http://schemas.microsoft.com/office/drawing/2014/main" id="{215BC58E-C54B-44ED-BEDA-264DE9577D0A}"/>
              </a:ext>
            </a:extLst>
          </p:cNvPr>
          <p:cNvSpPr/>
          <p:nvPr/>
        </p:nvSpPr>
        <p:spPr>
          <a:xfrm rot="-2100000">
            <a:off x="3090758" y="1252929"/>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23B917FE-18C1-4CC0-B288-7871EA028E58}"/>
              </a:ext>
            </a:extLst>
          </p:cNvPr>
          <p:cNvSpPr/>
          <p:nvPr/>
        </p:nvSpPr>
        <p:spPr>
          <a:xfrm rot="-2100000">
            <a:off x="4284078" y="1986174"/>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357F9D0A-8C1E-4AB7-8CB8-256F0B7C99C2}"/>
              </a:ext>
            </a:extLst>
          </p:cNvPr>
          <p:cNvSpPr/>
          <p:nvPr/>
        </p:nvSpPr>
        <p:spPr>
          <a:xfrm rot="-2100000">
            <a:off x="10825777" y="778476"/>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Left 16">
            <a:extLst>
              <a:ext uri="{FF2B5EF4-FFF2-40B4-BE49-F238E27FC236}">
                <a16:creationId xmlns:a16="http://schemas.microsoft.com/office/drawing/2014/main" id="{A01B159C-C630-4EF0-B819-17A6B682E986}"/>
              </a:ext>
            </a:extLst>
          </p:cNvPr>
          <p:cNvSpPr/>
          <p:nvPr/>
        </p:nvSpPr>
        <p:spPr>
          <a:xfrm rot="-2100000">
            <a:off x="10696380" y="2288098"/>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26044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9C0B16C-DEF2-47FF-9DAC-782640FE1A52}"/>
              </a:ext>
            </a:extLst>
          </p:cNvPr>
          <p:cNvSpPr>
            <a:spLocks noGrp="1"/>
          </p:cNvSpPr>
          <p:nvPr>
            <p:ph type="title"/>
          </p:nvPr>
        </p:nvSpPr>
        <p:spPr>
          <a:xfrm>
            <a:off x="8164749" y="457201"/>
            <a:ext cx="3575737" cy="1332688"/>
          </a:xfrm>
        </p:spPr>
        <p:txBody>
          <a:bodyPr anchor="b">
            <a:normAutofit/>
          </a:bodyPr>
          <a:lstStyle/>
          <a:p>
            <a:pPr algn="ctr"/>
            <a:r>
              <a:rPr lang="en-US" sz="3200">
                <a:solidFill>
                  <a:srgbClr val="FFFFFF"/>
                </a:solidFill>
              </a:rPr>
              <a:t>Validate Web Elements - Code</a:t>
            </a:r>
          </a:p>
        </p:txBody>
      </p:sp>
      <p:pic>
        <p:nvPicPr>
          <p:cNvPr id="7" name="Picture 4">
            <a:extLst>
              <a:ext uri="{FF2B5EF4-FFF2-40B4-BE49-F238E27FC236}">
                <a16:creationId xmlns:a16="http://schemas.microsoft.com/office/drawing/2014/main" id="{5995A04B-CB4A-40CB-A72D-798F474E4E1A}"/>
              </a:ext>
            </a:extLst>
          </p:cNvPr>
          <p:cNvPicPr>
            <a:picLocks noChangeAspect="1"/>
          </p:cNvPicPr>
          <p:nvPr/>
        </p:nvPicPr>
        <p:blipFill>
          <a:blip r:embed="rId2"/>
          <a:stretch>
            <a:fillRect/>
          </a:stretch>
        </p:blipFill>
        <p:spPr>
          <a:xfrm>
            <a:off x="3885" y="407519"/>
            <a:ext cx="7547383" cy="6172354"/>
          </a:xfrm>
          <a:prstGeom prst="roundRect">
            <a:avLst>
              <a:gd name="adj" fmla="val 3876"/>
            </a:avLst>
          </a:prstGeom>
          <a:ln>
            <a:solidFill>
              <a:schemeClr val="accent1"/>
            </a:solidFill>
          </a:ln>
          <a:effectLst/>
        </p:spPr>
      </p:pic>
      <p:sp>
        <p:nvSpPr>
          <p:cNvPr id="9" name="Content Placeholder 8">
            <a:extLst>
              <a:ext uri="{FF2B5EF4-FFF2-40B4-BE49-F238E27FC236}">
                <a16:creationId xmlns:a16="http://schemas.microsoft.com/office/drawing/2014/main" id="{2F14E90D-A3DA-49CD-8087-2ED96C3D6F12}"/>
              </a:ext>
            </a:extLst>
          </p:cNvPr>
          <p:cNvSpPr>
            <a:spLocks noGrp="1"/>
          </p:cNvSpPr>
          <p:nvPr>
            <p:ph idx="1"/>
          </p:nvPr>
        </p:nvSpPr>
        <p:spPr>
          <a:xfrm>
            <a:off x="8164749" y="2024743"/>
            <a:ext cx="3575737" cy="4016619"/>
          </a:xfrm>
        </p:spPr>
        <p:txBody>
          <a:bodyPr>
            <a:normAutofit/>
          </a:bodyPr>
          <a:lstStyle/>
          <a:p>
            <a:r>
              <a:rPr lang="en-US" sz="1600" b="1" err="1">
                <a:solidFill>
                  <a:srgbClr val="FFFFFF"/>
                </a:solidFill>
              </a:rPr>
              <a:t>IsDisplayed</a:t>
            </a:r>
            <a:r>
              <a:rPr lang="en-US" sz="1600" b="1">
                <a:solidFill>
                  <a:srgbClr val="FFFFFF"/>
                </a:solidFill>
              </a:rPr>
              <a:t>() -  </a:t>
            </a:r>
            <a:r>
              <a:rPr lang="en-US" sz="1600">
                <a:solidFill>
                  <a:srgbClr val="FFFFFF"/>
                </a:solidFill>
              </a:rPr>
              <a:t>has  Boolean output, if element appear the output will be true otherwise it false.</a:t>
            </a:r>
          </a:p>
          <a:p>
            <a:r>
              <a:rPr lang="en-US" sz="1600" b="1" err="1">
                <a:solidFill>
                  <a:srgbClr val="FFFFFF"/>
                </a:solidFill>
              </a:rPr>
              <a:t>IsDisplayed</a:t>
            </a:r>
            <a:r>
              <a:rPr lang="en-US" sz="1600" b="1">
                <a:solidFill>
                  <a:srgbClr val="FFFFFF"/>
                </a:solidFill>
              </a:rPr>
              <a:t>()- </a:t>
            </a:r>
            <a:r>
              <a:rPr lang="en-US" sz="1600">
                <a:solidFill>
                  <a:srgbClr val="FFFFFF"/>
                </a:solidFill>
              </a:rPr>
              <a:t>method is used when particular object is in code base but it is in visible mode / not.</a:t>
            </a:r>
          </a:p>
          <a:p>
            <a:r>
              <a:rPr lang="en-US" sz="1600">
                <a:solidFill>
                  <a:srgbClr val="FFFFFF"/>
                </a:solidFill>
              </a:rPr>
              <a:t>If you want to validate the object which is present in webpage or code base use </a:t>
            </a:r>
            <a:r>
              <a:rPr lang="en-US" sz="1600" b="1">
                <a:solidFill>
                  <a:srgbClr val="FFFFFF"/>
                </a:solidFill>
              </a:rPr>
              <a:t>size();</a:t>
            </a:r>
            <a:endParaRPr lang="en-US" sz="1600">
              <a:solidFill>
                <a:srgbClr val="FFFFFF"/>
              </a:solidFill>
            </a:endParaRPr>
          </a:p>
        </p:txBody>
      </p:sp>
    </p:spTree>
    <p:extLst>
      <p:ext uri="{BB962C8B-B14F-4D97-AF65-F5344CB8AC3E}">
        <p14:creationId xmlns:p14="http://schemas.microsoft.com/office/powerpoint/2010/main" val="1389425754"/>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081680-0F83-4033-973E-C5530FFCFBBE}"/>
              </a:ext>
            </a:extLst>
          </p:cNvPr>
          <p:cNvSpPr>
            <a:spLocks noGrp="1"/>
          </p:cNvSpPr>
          <p:nvPr>
            <p:ph type="title"/>
          </p:nvPr>
        </p:nvSpPr>
        <p:spPr>
          <a:xfrm>
            <a:off x="8164749" y="457201"/>
            <a:ext cx="3575737" cy="1332688"/>
          </a:xfrm>
        </p:spPr>
        <p:txBody>
          <a:bodyPr anchor="b">
            <a:normAutofit/>
          </a:bodyPr>
          <a:lstStyle/>
          <a:p>
            <a:pPr algn="ctr"/>
            <a:r>
              <a:rPr lang="en-US" sz="3200">
                <a:solidFill>
                  <a:srgbClr val="FFFFFF"/>
                </a:solidFill>
              </a:rPr>
              <a:t>Validate Web Elements </a:t>
            </a:r>
            <a:endParaRPr lang="en-US" sz="3200" b="0">
              <a:solidFill>
                <a:srgbClr val="FFFFFF"/>
              </a:solidFill>
            </a:endParaRPr>
          </a:p>
        </p:txBody>
      </p:sp>
      <p:pic>
        <p:nvPicPr>
          <p:cNvPr id="4" name="Picture 4" descr="A screenshot of a social media post&#10;&#10;Description generated with very high confidence">
            <a:extLst>
              <a:ext uri="{FF2B5EF4-FFF2-40B4-BE49-F238E27FC236}">
                <a16:creationId xmlns:a16="http://schemas.microsoft.com/office/drawing/2014/main" id="{E2B18024-EF57-4720-A0FF-F171B85C0507}"/>
              </a:ext>
            </a:extLst>
          </p:cNvPr>
          <p:cNvPicPr>
            <a:picLocks noChangeAspect="1"/>
          </p:cNvPicPr>
          <p:nvPr/>
        </p:nvPicPr>
        <p:blipFill>
          <a:blip r:embed="rId2"/>
          <a:stretch>
            <a:fillRect/>
          </a:stretch>
        </p:blipFill>
        <p:spPr>
          <a:xfrm>
            <a:off x="47018" y="641794"/>
            <a:ext cx="7504251" cy="5689427"/>
          </a:xfrm>
          <a:prstGeom prst="roundRect">
            <a:avLst>
              <a:gd name="adj" fmla="val 3876"/>
            </a:avLst>
          </a:prstGeom>
          <a:ln>
            <a:solidFill>
              <a:schemeClr val="accent1"/>
            </a:solidFill>
          </a:ln>
          <a:effectLst/>
        </p:spPr>
      </p:pic>
      <p:sp>
        <p:nvSpPr>
          <p:cNvPr id="3" name="Content Placeholder 2">
            <a:extLst>
              <a:ext uri="{FF2B5EF4-FFF2-40B4-BE49-F238E27FC236}">
                <a16:creationId xmlns:a16="http://schemas.microsoft.com/office/drawing/2014/main" id="{2C3719A1-65AB-4238-BE83-5E333390F13F}"/>
              </a:ext>
            </a:extLst>
          </p:cNvPr>
          <p:cNvSpPr>
            <a:spLocks noGrp="1"/>
          </p:cNvSpPr>
          <p:nvPr>
            <p:ph idx="1"/>
          </p:nvPr>
        </p:nvSpPr>
        <p:spPr>
          <a:xfrm>
            <a:off x="8164749" y="2024743"/>
            <a:ext cx="3575737" cy="4016619"/>
          </a:xfrm>
        </p:spPr>
        <p:txBody>
          <a:bodyPr>
            <a:normAutofit/>
          </a:bodyPr>
          <a:lstStyle/>
          <a:p>
            <a:r>
              <a:rPr lang="en-US" sz="1600">
                <a:solidFill>
                  <a:srgbClr val="FFFFFF"/>
                </a:solidFill>
              </a:rPr>
              <a:t>In first Case, there is website </a:t>
            </a:r>
            <a:r>
              <a:rPr lang="en-US" sz="1600" u="sng">
                <a:solidFill>
                  <a:srgbClr val="FFFFFF"/>
                </a:solidFill>
                <a:hlinkClick r:id="rId3"/>
              </a:rPr>
              <a:t>www.makemytrip.com</a:t>
            </a:r>
            <a:r>
              <a:rPr lang="en-US" sz="1600" u="sng">
                <a:solidFill>
                  <a:srgbClr val="FFFFFF"/>
                </a:solidFill>
              </a:rPr>
              <a:t>, if </a:t>
            </a:r>
            <a:r>
              <a:rPr lang="en-US" sz="1600">
                <a:solidFill>
                  <a:srgbClr val="FFFFFF"/>
                </a:solidFill>
              </a:rPr>
              <a:t>we click on OneDay Trip Button the return date element disappeared. </a:t>
            </a:r>
          </a:p>
          <a:p>
            <a:r>
              <a:rPr lang="en-US" sz="1600">
                <a:solidFill>
                  <a:srgbClr val="FFFFFF"/>
                </a:solidFill>
              </a:rPr>
              <a:t>Now we validate the return-date element is that enable or not.</a:t>
            </a:r>
          </a:p>
          <a:p>
            <a:r>
              <a:rPr lang="en-US" sz="1600">
                <a:solidFill>
                  <a:srgbClr val="FFFFFF"/>
                </a:solidFill>
              </a:rPr>
              <a:t>By simple method called, </a:t>
            </a:r>
            <a:r>
              <a:rPr lang="en-US" sz="1600" b="1">
                <a:solidFill>
                  <a:srgbClr val="FFFFFF"/>
                </a:solidFill>
              </a:rPr>
              <a:t>isEnabled();</a:t>
            </a:r>
          </a:p>
          <a:p>
            <a:endParaRPr lang="en-US" sz="1600">
              <a:solidFill>
                <a:srgbClr val="FFFFFF"/>
              </a:solidFill>
            </a:endParaRPr>
          </a:p>
        </p:txBody>
      </p:sp>
      <p:sp>
        <p:nvSpPr>
          <p:cNvPr id="6" name="Arrow: Left 5">
            <a:extLst>
              <a:ext uri="{FF2B5EF4-FFF2-40B4-BE49-F238E27FC236}">
                <a16:creationId xmlns:a16="http://schemas.microsoft.com/office/drawing/2014/main" id="{0E6C7407-102E-4FCF-9C1A-C8967A4DD17B}"/>
              </a:ext>
            </a:extLst>
          </p:cNvPr>
          <p:cNvSpPr/>
          <p:nvPr/>
        </p:nvSpPr>
        <p:spPr>
          <a:xfrm rot="2880000">
            <a:off x="3996532" y="3121986"/>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5955270"/>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285750" indent="-285750" algn="ctr">
              <a:buFont typeface="Arial"/>
              <a:buChar char="•"/>
            </a:pPr>
            <a:r>
              <a:rPr lang="en-US" b="1"/>
              <a:t>IsSelected() - </a:t>
            </a:r>
            <a:r>
              <a:rPr lang="en-US"/>
              <a:t>validate that the element in the webpage is selected or not.</a:t>
            </a:r>
          </a:p>
          <a:p>
            <a:pPr marL="285750" indent="-285750" algn="ctr">
              <a:buFont typeface="Arial"/>
              <a:buChar char="•"/>
            </a:pPr>
            <a:r>
              <a:rPr lang="en-US"/>
              <a:t>It's output in boolean, true or false.</a:t>
            </a:r>
          </a:p>
          <a:p>
            <a:pPr algn="ctr"/>
            <a:endParaRPr lang="en-US"/>
          </a:p>
        </p:txBody>
      </p:sp>
      <p:sp>
        <p:nvSpPr>
          <p:cNvPr id="2" name="Title 1">
            <a:extLst>
              <a:ext uri="{FF2B5EF4-FFF2-40B4-BE49-F238E27FC236}">
                <a16:creationId xmlns:a16="http://schemas.microsoft.com/office/drawing/2014/main" id="{547F7D40-5449-4C85-8FB5-78244EE81658}"/>
              </a:ext>
            </a:extLst>
          </p:cNvPr>
          <p:cNvSpPr>
            <a:spLocks noGrp="1"/>
          </p:cNvSpPr>
          <p:nvPr>
            <p:ph type="title"/>
          </p:nvPr>
        </p:nvSpPr>
        <p:spPr>
          <a:xfrm>
            <a:off x="8164749" y="457201"/>
            <a:ext cx="3575737" cy="1332688"/>
          </a:xfrm>
        </p:spPr>
        <p:txBody>
          <a:bodyPr anchor="b">
            <a:normAutofit/>
          </a:bodyPr>
          <a:lstStyle/>
          <a:p>
            <a:pPr algn="ctr"/>
            <a:r>
              <a:rPr lang="en-US" sz="2200">
                <a:solidFill>
                  <a:srgbClr val="FFFFFF"/>
                </a:solidFill>
              </a:rPr>
              <a:t>Validate Web Elements -Code</a:t>
            </a:r>
            <a:endParaRPr lang="en-US" sz="2200" b="0">
              <a:solidFill>
                <a:srgbClr val="FFFFFF"/>
              </a:solidFill>
            </a:endParaRPr>
          </a:p>
        </p:txBody>
      </p:sp>
      <p:pic>
        <p:nvPicPr>
          <p:cNvPr id="7" name="Picture 4">
            <a:extLst>
              <a:ext uri="{FF2B5EF4-FFF2-40B4-BE49-F238E27FC236}">
                <a16:creationId xmlns:a16="http://schemas.microsoft.com/office/drawing/2014/main" id="{4E051F3A-4DF6-458B-ACC8-7FAC9638C4DB}"/>
              </a:ext>
            </a:extLst>
          </p:cNvPr>
          <p:cNvPicPr>
            <a:picLocks noChangeAspect="1"/>
          </p:cNvPicPr>
          <p:nvPr/>
        </p:nvPicPr>
        <p:blipFill>
          <a:blip r:embed="rId2"/>
          <a:stretch>
            <a:fillRect/>
          </a:stretch>
        </p:blipFill>
        <p:spPr>
          <a:xfrm>
            <a:off x="463961" y="604140"/>
            <a:ext cx="6612856" cy="5290283"/>
          </a:xfrm>
          <a:prstGeom prst="roundRect">
            <a:avLst>
              <a:gd name="adj" fmla="val 3876"/>
            </a:avLst>
          </a:prstGeom>
          <a:ln>
            <a:solidFill>
              <a:schemeClr val="accent1"/>
            </a:solidFill>
          </a:ln>
          <a:effectLst/>
        </p:spPr>
      </p:pic>
      <p:pic>
        <p:nvPicPr>
          <p:cNvPr id="4" name="Picture 7" descr="A screenshot of a social media post&#10;&#10;Description generated with very high confidence">
            <a:extLst>
              <a:ext uri="{FF2B5EF4-FFF2-40B4-BE49-F238E27FC236}">
                <a16:creationId xmlns:a16="http://schemas.microsoft.com/office/drawing/2014/main" id="{702DC448-63CB-42D2-827C-C181443C5697}"/>
              </a:ext>
            </a:extLst>
          </p:cNvPr>
          <p:cNvPicPr>
            <a:picLocks noGrp="1" noChangeAspect="1"/>
          </p:cNvPicPr>
          <p:nvPr>
            <p:ph idx="1"/>
          </p:nvPr>
        </p:nvPicPr>
        <p:blipFill>
          <a:blip r:embed="rId3"/>
          <a:stretch>
            <a:fillRect/>
          </a:stretch>
        </p:blipFill>
        <p:spPr>
          <a:xfrm>
            <a:off x="-1591" y="4853"/>
            <a:ext cx="7486378" cy="3886964"/>
          </a:xfrm>
          <a:prstGeom prst="rect">
            <a:avLst/>
          </a:prstGeom>
        </p:spPr>
      </p:pic>
    </p:spTree>
    <p:extLst>
      <p:ext uri="{BB962C8B-B14F-4D97-AF65-F5344CB8AC3E}">
        <p14:creationId xmlns:p14="http://schemas.microsoft.com/office/powerpoint/2010/main" val="1961010086"/>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74BD3-1A11-4F8F-A946-7D3E66E989C5}"/>
              </a:ext>
            </a:extLst>
          </p:cNvPr>
          <p:cNvSpPr>
            <a:spLocks noGrp="1"/>
          </p:cNvSpPr>
          <p:nvPr>
            <p:ph type="title"/>
          </p:nvPr>
        </p:nvSpPr>
        <p:spPr>
          <a:xfrm>
            <a:off x="206151" y="447188"/>
            <a:ext cx="11161470" cy="970450"/>
          </a:xfrm>
        </p:spPr>
        <p:txBody>
          <a:bodyPr/>
          <a:lstStyle/>
          <a:p>
            <a:r>
              <a:rPr lang="en-US"/>
              <a:t>Exercise:  Select Adults 5 in Air Canada Site</a:t>
            </a:r>
          </a:p>
        </p:txBody>
      </p:sp>
      <p:pic>
        <p:nvPicPr>
          <p:cNvPr id="4" name="Picture 4" descr="A screenshot of a social media post&#10;&#10;Description generated with very high confidence">
            <a:extLst>
              <a:ext uri="{FF2B5EF4-FFF2-40B4-BE49-F238E27FC236}">
                <a16:creationId xmlns:a16="http://schemas.microsoft.com/office/drawing/2014/main" id="{05243649-87F3-4FBC-BC72-0034CF99515E}"/>
              </a:ext>
            </a:extLst>
          </p:cNvPr>
          <p:cNvPicPr>
            <a:picLocks noGrp="1" noChangeAspect="1"/>
          </p:cNvPicPr>
          <p:nvPr>
            <p:ph idx="1"/>
          </p:nvPr>
        </p:nvPicPr>
        <p:blipFill>
          <a:blip r:embed="rId2"/>
          <a:stretch>
            <a:fillRect/>
          </a:stretch>
        </p:blipFill>
        <p:spPr>
          <a:xfrm>
            <a:off x="330041" y="2222287"/>
            <a:ext cx="11517539" cy="4513529"/>
          </a:xfrm>
          <a:prstGeom prst="rect">
            <a:avLst/>
          </a:prstGeom>
        </p:spPr>
      </p:pic>
    </p:spTree>
    <p:extLst>
      <p:ext uri="{BB962C8B-B14F-4D97-AF65-F5344CB8AC3E}">
        <p14:creationId xmlns:p14="http://schemas.microsoft.com/office/powerpoint/2010/main" val="19153558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1D563-24D6-4342-8191-D1733F0C12E4}"/>
              </a:ext>
            </a:extLst>
          </p:cNvPr>
          <p:cNvSpPr>
            <a:spLocks noGrp="1"/>
          </p:cNvSpPr>
          <p:nvPr>
            <p:ph type="title"/>
          </p:nvPr>
        </p:nvSpPr>
        <p:spPr/>
        <p:txBody>
          <a:bodyPr/>
          <a:lstStyle/>
          <a:p>
            <a:pPr algn="ctr"/>
            <a:r>
              <a:rPr lang="en-US"/>
              <a:t>Assert – Basic Idea</a:t>
            </a:r>
          </a:p>
        </p:txBody>
      </p:sp>
      <p:sp>
        <p:nvSpPr>
          <p:cNvPr id="3" name="Content Placeholder 2">
            <a:extLst>
              <a:ext uri="{FF2B5EF4-FFF2-40B4-BE49-F238E27FC236}">
                <a16:creationId xmlns:a16="http://schemas.microsoft.com/office/drawing/2014/main" id="{ED5AEBAA-4A10-49DC-88D6-E657BA921D62}"/>
              </a:ext>
            </a:extLst>
          </p:cNvPr>
          <p:cNvSpPr>
            <a:spLocks noGrp="1"/>
          </p:cNvSpPr>
          <p:nvPr>
            <p:ph idx="1"/>
          </p:nvPr>
        </p:nvSpPr>
        <p:spPr/>
        <p:txBody>
          <a:bodyPr/>
          <a:lstStyle/>
          <a:p>
            <a:r>
              <a:rPr lang="en-US" b="1"/>
              <a:t>Assertions: Assertions</a:t>
            </a:r>
            <a:r>
              <a:rPr lang="en-US"/>
              <a:t> verify that the state of the application is same to what we are expecting. </a:t>
            </a:r>
          </a:p>
          <a:p>
            <a:r>
              <a:rPr lang="en-US"/>
              <a:t>In the Example of makemytrip.com , where we display the return Date element.</a:t>
            </a:r>
          </a:p>
          <a:p>
            <a:r>
              <a:rPr lang="en-US"/>
              <a:t>We apply assertTrue &amp; assertFalse in that code and validate the result.</a:t>
            </a:r>
          </a:p>
          <a:p>
            <a:r>
              <a:rPr lang="en-US"/>
              <a:t>If you apply asserTrue, and the output is true then code will run otherwise it will show error.</a:t>
            </a:r>
          </a:p>
          <a:p>
            <a:r>
              <a:rPr lang="en-US"/>
              <a:t>If use assertFalse, and the output is true then code will stop and show error.</a:t>
            </a:r>
          </a:p>
          <a:p>
            <a:r>
              <a:rPr lang="en-US"/>
              <a:t>So assertion always follow is our expecting result match with that particular assertion which we applied.</a:t>
            </a:r>
          </a:p>
        </p:txBody>
      </p:sp>
    </p:spTree>
    <p:extLst>
      <p:ext uri="{BB962C8B-B14F-4D97-AF65-F5344CB8AC3E}">
        <p14:creationId xmlns:p14="http://schemas.microsoft.com/office/powerpoint/2010/main" val="40488330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1D563-24D6-4342-8191-D1733F0C12E4}"/>
              </a:ext>
            </a:extLst>
          </p:cNvPr>
          <p:cNvSpPr>
            <a:spLocks noGrp="1"/>
          </p:cNvSpPr>
          <p:nvPr>
            <p:ph type="title"/>
          </p:nvPr>
        </p:nvSpPr>
        <p:spPr/>
        <p:txBody>
          <a:bodyPr/>
          <a:lstStyle/>
          <a:p>
            <a:pPr algn="ctr"/>
            <a:r>
              <a:rPr lang="en-US"/>
              <a:t>Assert – Basic Idea Code</a:t>
            </a:r>
          </a:p>
        </p:txBody>
      </p:sp>
      <p:sp>
        <p:nvSpPr>
          <p:cNvPr id="3" name="Content Placeholder 2">
            <a:extLst>
              <a:ext uri="{FF2B5EF4-FFF2-40B4-BE49-F238E27FC236}">
                <a16:creationId xmlns:a16="http://schemas.microsoft.com/office/drawing/2014/main" id="{ED5AEBAA-4A10-49DC-88D6-E657BA921D6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117134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D12A6-72AC-466D-880B-1AB38CD0FC40}"/>
              </a:ext>
            </a:extLst>
          </p:cNvPr>
          <p:cNvSpPr>
            <a:spLocks noGrp="1"/>
          </p:cNvSpPr>
          <p:nvPr>
            <p:ph type="title"/>
          </p:nvPr>
        </p:nvSpPr>
        <p:spPr/>
        <p:txBody>
          <a:bodyPr/>
          <a:lstStyle/>
          <a:p>
            <a:pPr algn="ctr"/>
            <a:r>
              <a:rPr lang="en-US"/>
              <a:t>Synchronization in Selenium</a:t>
            </a:r>
          </a:p>
        </p:txBody>
      </p:sp>
      <p:sp>
        <p:nvSpPr>
          <p:cNvPr id="3" name="Content Placeholder 2">
            <a:extLst>
              <a:ext uri="{FF2B5EF4-FFF2-40B4-BE49-F238E27FC236}">
                <a16:creationId xmlns:a16="http://schemas.microsoft.com/office/drawing/2014/main" id="{29E8C945-9F68-406D-B127-55B6505C760E}"/>
              </a:ext>
            </a:extLst>
          </p:cNvPr>
          <p:cNvSpPr>
            <a:spLocks noGrp="1"/>
          </p:cNvSpPr>
          <p:nvPr>
            <p:ph idx="1"/>
          </p:nvPr>
        </p:nvSpPr>
        <p:spPr/>
        <p:txBody>
          <a:bodyPr/>
          <a:lstStyle/>
          <a:p>
            <a:r>
              <a:rPr lang="en-US" sz="3200" b="1"/>
              <a:t>Implicit Wait</a:t>
            </a:r>
          </a:p>
          <a:p>
            <a:r>
              <a:rPr lang="en-US" sz="3200" b="1"/>
              <a:t>Explicit Wait</a:t>
            </a:r>
          </a:p>
          <a:p>
            <a:r>
              <a:rPr lang="en-US" sz="3200" b="1"/>
              <a:t>Thread.Sleep();</a:t>
            </a:r>
          </a:p>
          <a:p>
            <a:r>
              <a:rPr lang="en-US" sz="3200" b="1"/>
              <a:t>Fluent Wait</a:t>
            </a:r>
            <a:endParaRPr lang="en-US" sz="2000" b="1"/>
          </a:p>
        </p:txBody>
      </p:sp>
    </p:spTree>
    <p:extLst>
      <p:ext uri="{BB962C8B-B14F-4D97-AF65-F5344CB8AC3E}">
        <p14:creationId xmlns:p14="http://schemas.microsoft.com/office/powerpoint/2010/main" val="2625640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A83E0-47D3-4AD1-980A-B2001AC611EB}"/>
              </a:ext>
            </a:extLst>
          </p:cNvPr>
          <p:cNvSpPr>
            <a:spLocks noGrp="1"/>
          </p:cNvSpPr>
          <p:nvPr>
            <p:ph type="title"/>
          </p:nvPr>
        </p:nvSpPr>
        <p:spPr>
          <a:xfrm>
            <a:off x="-166711" y="471578"/>
            <a:ext cx="4797811" cy="1332688"/>
          </a:xfrm>
        </p:spPr>
        <p:txBody>
          <a:bodyPr anchor="b">
            <a:normAutofit/>
          </a:bodyPr>
          <a:lstStyle/>
          <a:p>
            <a:pPr algn="ctr">
              <a:lnSpc>
                <a:spcPct val="90000"/>
              </a:lnSpc>
            </a:pPr>
            <a:r>
              <a:rPr lang="en-US" sz="3000">
                <a:solidFill>
                  <a:srgbClr val="000000"/>
                </a:solidFill>
              </a:rPr>
              <a:t>Basic Selenium Methods– Page Source</a:t>
            </a:r>
            <a:endParaRPr lang="en-US" sz="3000" b="0">
              <a:solidFill>
                <a:srgbClr val="000000"/>
              </a:solidFill>
            </a:endParaRPr>
          </a:p>
          <a:p>
            <a:pPr algn="ctr">
              <a:lnSpc>
                <a:spcPct val="90000"/>
              </a:lnSpc>
            </a:pPr>
            <a:endParaRPr lang="en-US" sz="3000">
              <a:solidFill>
                <a:srgbClr val="000000"/>
              </a:solidFill>
            </a:endParaRPr>
          </a:p>
        </p:txBody>
      </p:sp>
      <p:sp>
        <p:nvSpPr>
          <p:cNvPr id="3" name="Content Placeholder 2">
            <a:extLst>
              <a:ext uri="{FF2B5EF4-FFF2-40B4-BE49-F238E27FC236}">
                <a16:creationId xmlns:a16="http://schemas.microsoft.com/office/drawing/2014/main" id="{E0EDC570-7F9F-4F88-9CA1-F1EB1497A3E9}"/>
              </a:ext>
            </a:extLst>
          </p:cNvPr>
          <p:cNvSpPr>
            <a:spLocks noGrp="1"/>
          </p:cNvSpPr>
          <p:nvPr>
            <p:ph idx="1"/>
          </p:nvPr>
        </p:nvSpPr>
        <p:spPr>
          <a:xfrm>
            <a:off x="120835" y="2621607"/>
            <a:ext cx="4452755" cy="3419755"/>
          </a:xfrm>
        </p:spPr>
        <p:txBody>
          <a:bodyPr>
            <a:normAutofit/>
          </a:bodyPr>
          <a:lstStyle/>
          <a:p>
            <a:r>
              <a:rPr lang="en-US" sz="1600">
                <a:solidFill>
                  <a:srgbClr val="000000"/>
                </a:solidFill>
              </a:rPr>
              <a:t>If any website(Banking Sites) right click disabled, not able to see page source.</a:t>
            </a:r>
          </a:p>
          <a:p>
            <a:pPr>
              <a:buFont typeface="Arial" charset="2"/>
              <a:buChar char="•"/>
            </a:pPr>
            <a:r>
              <a:rPr lang="en-US" sz="1600">
                <a:solidFill>
                  <a:srgbClr val="000000"/>
                </a:solidFill>
                <a:highlight>
                  <a:srgbClr val="800080"/>
                </a:highlight>
              </a:rPr>
              <a:t>Driver.getpagesource();</a:t>
            </a:r>
          </a:p>
        </p:txBody>
      </p:sp>
      <p:pic>
        <p:nvPicPr>
          <p:cNvPr id="4" name="Picture 4" descr="A screenshot of a social media post&#10;&#10;Description generated with very high confidence">
            <a:extLst>
              <a:ext uri="{FF2B5EF4-FFF2-40B4-BE49-F238E27FC236}">
                <a16:creationId xmlns:a16="http://schemas.microsoft.com/office/drawing/2014/main" id="{8E462872-4768-4E09-8800-22FB9A6106EB}"/>
              </a:ext>
            </a:extLst>
          </p:cNvPr>
          <p:cNvPicPr>
            <a:picLocks noChangeAspect="1"/>
          </p:cNvPicPr>
          <p:nvPr/>
        </p:nvPicPr>
        <p:blipFill>
          <a:blip r:embed="rId2"/>
          <a:stretch>
            <a:fillRect/>
          </a:stretch>
        </p:blipFill>
        <p:spPr>
          <a:xfrm>
            <a:off x="4633810" y="5000"/>
            <a:ext cx="7561703" cy="6736260"/>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767872520"/>
      </p:ext>
    </p:extLst>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171BF-38C8-410E-9937-C454B0CE2B62}"/>
              </a:ext>
            </a:extLst>
          </p:cNvPr>
          <p:cNvSpPr>
            <a:spLocks noGrp="1"/>
          </p:cNvSpPr>
          <p:nvPr>
            <p:ph type="title"/>
          </p:nvPr>
        </p:nvSpPr>
        <p:spPr/>
        <p:txBody>
          <a:bodyPr/>
          <a:lstStyle/>
          <a:p>
            <a:pPr algn="ctr"/>
            <a:r>
              <a:rPr lang="en-US"/>
              <a:t>Implicit Wait</a:t>
            </a:r>
          </a:p>
        </p:txBody>
      </p:sp>
      <p:sp>
        <p:nvSpPr>
          <p:cNvPr id="3" name="Content Placeholder 2">
            <a:extLst>
              <a:ext uri="{FF2B5EF4-FFF2-40B4-BE49-F238E27FC236}">
                <a16:creationId xmlns:a16="http://schemas.microsoft.com/office/drawing/2014/main" id="{D15A2AE3-7DD7-493B-B64E-A7EECFEC2A59}"/>
              </a:ext>
            </a:extLst>
          </p:cNvPr>
          <p:cNvSpPr>
            <a:spLocks noGrp="1"/>
          </p:cNvSpPr>
          <p:nvPr>
            <p:ph idx="1"/>
          </p:nvPr>
        </p:nvSpPr>
        <p:spPr/>
        <p:txBody>
          <a:bodyPr/>
          <a:lstStyle/>
          <a:p>
            <a:r>
              <a:rPr lang="en-US"/>
              <a:t>An </a:t>
            </a:r>
            <a:r>
              <a:rPr lang="en-US" b="1"/>
              <a:t>implicit wait</a:t>
            </a:r>
            <a:r>
              <a:rPr lang="en-US"/>
              <a:t> tells </a:t>
            </a:r>
            <a:r>
              <a:rPr lang="en-US" b="1"/>
              <a:t>WebDriver</a:t>
            </a:r>
            <a:r>
              <a:rPr lang="en-US"/>
              <a:t> to poll the DOM for a certain amount of time when trying to find an element or elements if they are not immediately available. </a:t>
            </a:r>
          </a:p>
          <a:p>
            <a:r>
              <a:rPr lang="en-US"/>
              <a:t>In simple words, wait for n-seconds before you throw exception.</a:t>
            </a:r>
          </a:p>
          <a:p>
            <a:r>
              <a:rPr lang="en-US" b="1"/>
              <a:t>Example: </a:t>
            </a:r>
            <a:r>
              <a:rPr lang="en-US"/>
              <a:t>In most of the travel websites or search engines, the website take sometime for displaying the result after fill up all the details. If there is no wait time then webdriver shows error – not found that element.</a:t>
            </a:r>
          </a:p>
          <a:p>
            <a:r>
              <a:rPr lang="en-US"/>
              <a:t>If you apply implicit wait 5 seconds and page loaded in 2 seconds, then it start working (2nd sec.) not wait for other 3 seconds that’s how implicit wait works.</a:t>
            </a:r>
          </a:p>
          <a:p>
            <a:r>
              <a:rPr lang="en-US"/>
              <a:t>If your page take more time that mention in implicit wait, then it will show error.</a:t>
            </a:r>
          </a:p>
          <a:p>
            <a:r>
              <a:rPr lang="en-US" b="1">
                <a:highlight>
                  <a:srgbClr val="800000"/>
                </a:highlight>
              </a:rPr>
              <a:t>NOTE: </a:t>
            </a:r>
            <a:r>
              <a:rPr lang="en-US">
                <a:highlight>
                  <a:srgbClr val="800000"/>
                </a:highlight>
              </a:rPr>
              <a:t>implicit wait works globally (for whole script)</a:t>
            </a:r>
          </a:p>
        </p:txBody>
      </p:sp>
    </p:spTree>
    <p:extLst>
      <p:ext uri="{BB962C8B-B14F-4D97-AF65-F5344CB8AC3E}">
        <p14:creationId xmlns:p14="http://schemas.microsoft.com/office/powerpoint/2010/main" val="4518376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70FFA424-278D-4545-90BA-07151469E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4" name="Picture 4" descr="A screenshot of a social media post&#10;&#10;Description generated with very high confidence">
            <a:extLst>
              <a:ext uri="{FF2B5EF4-FFF2-40B4-BE49-F238E27FC236}">
                <a16:creationId xmlns:a16="http://schemas.microsoft.com/office/drawing/2014/main" id="{0EB8F230-D2D3-47E6-80A2-C40E94601883}"/>
              </a:ext>
            </a:extLst>
          </p:cNvPr>
          <p:cNvPicPr>
            <a:picLocks noGrp="1" noChangeAspect="1"/>
          </p:cNvPicPr>
          <p:nvPr>
            <p:ph idx="1"/>
          </p:nvPr>
        </p:nvPicPr>
        <p:blipFill rotWithShape="1">
          <a:blip r:embed="rId2"/>
          <a:srcRect l="1235" r="-3" b="-3"/>
          <a:stretch/>
        </p:blipFill>
        <p:spPr>
          <a:xfrm>
            <a:off x="5782733" y="10"/>
            <a:ext cx="6409267" cy="4883271"/>
          </a:xfrm>
          <a:prstGeom prst="rect">
            <a:avLst/>
          </a:prstGeom>
        </p:spPr>
      </p:pic>
      <p:pic>
        <p:nvPicPr>
          <p:cNvPr id="6" name="Picture 6" descr="A screenshot of a social media post&#10;&#10;Description generated with very high confidence">
            <a:extLst>
              <a:ext uri="{FF2B5EF4-FFF2-40B4-BE49-F238E27FC236}">
                <a16:creationId xmlns:a16="http://schemas.microsoft.com/office/drawing/2014/main" id="{5D2C923D-0687-41C0-8244-BC65BF073D61}"/>
              </a:ext>
            </a:extLst>
          </p:cNvPr>
          <p:cNvPicPr>
            <a:picLocks noChangeAspect="1"/>
          </p:cNvPicPr>
          <p:nvPr/>
        </p:nvPicPr>
        <p:blipFill rotWithShape="1">
          <a:blip r:embed="rId3"/>
          <a:srcRect r="2658" b="3"/>
          <a:stretch/>
        </p:blipFill>
        <p:spPr>
          <a:xfrm>
            <a:off x="-1" y="-1"/>
            <a:ext cx="6094411" cy="4883281"/>
          </a:xfrm>
          <a:custGeom>
            <a:avLst/>
            <a:gdLst>
              <a:gd name="connsiteX0" fmla="*/ 0 w 6094411"/>
              <a:gd name="connsiteY0" fmla="*/ 0 h 4883281"/>
              <a:gd name="connsiteX1" fmla="*/ 6094411 w 6094411"/>
              <a:gd name="connsiteY1" fmla="*/ 0 h 4883281"/>
              <a:gd name="connsiteX2" fmla="*/ 6094411 w 6094411"/>
              <a:gd name="connsiteY2" fmla="*/ 2014600 h 4883281"/>
              <a:gd name="connsiteX3" fmla="*/ 5846149 w 6094411"/>
              <a:gd name="connsiteY3" fmla="*/ 2373182 h 4883281"/>
              <a:gd name="connsiteX4" fmla="*/ 5843219 w 6094411"/>
              <a:gd name="connsiteY4" fmla="*/ 2381649 h 4883281"/>
              <a:gd name="connsiteX5" fmla="*/ 5838822 w 6094411"/>
              <a:gd name="connsiteY5" fmla="*/ 2394349 h 4883281"/>
              <a:gd name="connsiteX6" fmla="*/ 5834426 w 6094411"/>
              <a:gd name="connsiteY6" fmla="*/ 2407048 h 4883281"/>
              <a:gd name="connsiteX7" fmla="*/ 5834426 w 6094411"/>
              <a:gd name="connsiteY7" fmla="*/ 2417632 h 4883281"/>
              <a:gd name="connsiteX8" fmla="*/ 5834426 w 6094411"/>
              <a:gd name="connsiteY8" fmla="*/ 2430332 h 4883281"/>
              <a:gd name="connsiteX9" fmla="*/ 5838822 w 6094411"/>
              <a:gd name="connsiteY9" fmla="*/ 2440915 h 4883281"/>
              <a:gd name="connsiteX10" fmla="*/ 5843219 w 6094411"/>
              <a:gd name="connsiteY10" fmla="*/ 2453615 h 4883281"/>
              <a:gd name="connsiteX11" fmla="*/ 5846149 w 6094411"/>
              <a:gd name="connsiteY11" fmla="*/ 2462082 h 4883281"/>
              <a:gd name="connsiteX12" fmla="*/ 6094411 w 6094411"/>
              <a:gd name="connsiteY12" fmla="*/ 2820664 h 4883281"/>
              <a:gd name="connsiteX13" fmla="*/ 6094411 w 6094411"/>
              <a:gd name="connsiteY13" fmla="*/ 4883281 h 4883281"/>
              <a:gd name="connsiteX14" fmla="*/ 0 w 6094411"/>
              <a:gd name="connsiteY14" fmla="*/ 4883281 h 488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4411" h="4883281">
                <a:moveTo>
                  <a:pt x="0" y="0"/>
                </a:moveTo>
                <a:lnTo>
                  <a:pt x="6094411" y="0"/>
                </a:lnTo>
                <a:lnTo>
                  <a:pt x="6094411" y="2014600"/>
                </a:lnTo>
                <a:lnTo>
                  <a:pt x="5846149" y="2373182"/>
                </a:lnTo>
                <a:lnTo>
                  <a:pt x="5843219" y="2381649"/>
                </a:lnTo>
                <a:lnTo>
                  <a:pt x="5838822" y="2394349"/>
                </a:lnTo>
                <a:lnTo>
                  <a:pt x="5834426" y="2407048"/>
                </a:lnTo>
                <a:lnTo>
                  <a:pt x="5834426" y="2417632"/>
                </a:lnTo>
                <a:lnTo>
                  <a:pt x="5834426" y="2430332"/>
                </a:lnTo>
                <a:lnTo>
                  <a:pt x="5838822" y="2440915"/>
                </a:lnTo>
                <a:lnTo>
                  <a:pt x="5843219" y="2453615"/>
                </a:lnTo>
                <a:lnTo>
                  <a:pt x="5846149" y="2462082"/>
                </a:lnTo>
                <a:lnTo>
                  <a:pt x="6094411" y="2820664"/>
                </a:lnTo>
                <a:lnTo>
                  <a:pt x="6094411" y="4883281"/>
                </a:lnTo>
                <a:lnTo>
                  <a:pt x="0" y="4883281"/>
                </a:lnTo>
                <a:close/>
              </a:path>
            </a:pathLst>
          </a:custGeom>
          <a:ln w="12700">
            <a:solidFill>
              <a:schemeClr val="tx1"/>
            </a:solidFill>
          </a:ln>
        </p:spPr>
      </p:pic>
      <p:sp>
        <p:nvSpPr>
          <p:cNvPr id="13" name="Freeform 9">
            <a:extLst>
              <a:ext uri="{FF2B5EF4-FFF2-40B4-BE49-F238E27FC236}">
                <a16:creationId xmlns:a16="http://schemas.microsoft.com/office/drawing/2014/main" id="{A10B3C8E-9FBF-459A-A9D9-2FA3784DBF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47642"/>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D019C6-04D6-43C4-87A0-6CE8A08830A5}"/>
              </a:ext>
            </a:extLst>
          </p:cNvPr>
          <p:cNvSpPr>
            <a:spLocks noGrp="1"/>
          </p:cNvSpPr>
          <p:nvPr>
            <p:ph type="title"/>
          </p:nvPr>
        </p:nvSpPr>
        <p:spPr>
          <a:xfrm>
            <a:off x="812788" y="4895558"/>
            <a:ext cx="10572000" cy="779529"/>
          </a:xfrm>
        </p:spPr>
        <p:txBody>
          <a:bodyPr vert="horz" lIns="91440" tIns="45720" rIns="91440" bIns="45720" rtlCol="0" anchor="b">
            <a:normAutofit/>
          </a:bodyPr>
          <a:lstStyle/>
          <a:p>
            <a:pPr algn="ctr"/>
            <a:r>
              <a:rPr lang="en-US"/>
              <a:t>Implicit Wait - Code</a:t>
            </a:r>
          </a:p>
        </p:txBody>
      </p:sp>
      <p:sp>
        <p:nvSpPr>
          <p:cNvPr id="8" name="Explosion: 14 Points 7">
            <a:extLst>
              <a:ext uri="{FF2B5EF4-FFF2-40B4-BE49-F238E27FC236}">
                <a16:creationId xmlns:a16="http://schemas.microsoft.com/office/drawing/2014/main" id="{C342728B-0E9E-4E37-A70A-BCFA174BB9B4}"/>
              </a:ext>
            </a:extLst>
          </p:cNvPr>
          <p:cNvSpPr/>
          <p:nvPr/>
        </p:nvSpPr>
        <p:spPr>
          <a:xfrm rot="180000">
            <a:off x="478508" y="2227529"/>
            <a:ext cx="5558284" cy="569343"/>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Without Implicit wait()</a:t>
            </a:r>
            <a:endParaRPr lang="en-US" sz="1400"/>
          </a:p>
        </p:txBody>
      </p:sp>
      <p:sp>
        <p:nvSpPr>
          <p:cNvPr id="12" name="Explosion: 14 Points 11">
            <a:extLst>
              <a:ext uri="{FF2B5EF4-FFF2-40B4-BE49-F238E27FC236}">
                <a16:creationId xmlns:a16="http://schemas.microsoft.com/office/drawing/2014/main" id="{1CE4DEFE-7B50-4D4A-9A84-B293536E136B}"/>
              </a:ext>
            </a:extLst>
          </p:cNvPr>
          <p:cNvSpPr/>
          <p:nvPr/>
        </p:nvSpPr>
        <p:spPr>
          <a:xfrm rot="120000">
            <a:off x="6604939" y="3113807"/>
            <a:ext cx="5572661" cy="669984"/>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With Implicitwait()</a:t>
            </a:r>
            <a:r>
              <a:rPr lang="en-US" b="1"/>
              <a:t> </a:t>
            </a:r>
          </a:p>
        </p:txBody>
      </p:sp>
      <p:sp>
        <p:nvSpPr>
          <p:cNvPr id="9" name="TextBox 8">
            <a:extLst>
              <a:ext uri="{FF2B5EF4-FFF2-40B4-BE49-F238E27FC236}">
                <a16:creationId xmlns:a16="http://schemas.microsoft.com/office/drawing/2014/main" id="{02ABE59C-78AB-4735-A947-CE3DB67C6558}"/>
              </a:ext>
            </a:extLst>
          </p:cNvPr>
          <p:cNvSpPr txBox="1"/>
          <p:nvPr/>
        </p:nvSpPr>
        <p:spPr>
          <a:xfrm>
            <a:off x="468702" y="5881776"/>
            <a:ext cx="11153954"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en-US" b="1"/>
              <a:t>driver.manage().timeouts().implicitlyWait(20, TimeUnit.SECONDS);</a:t>
            </a:r>
          </a:p>
        </p:txBody>
      </p:sp>
    </p:spTree>
    <p:extLst>
      <p:ext uri="{BB962C8B-B14F-4D97-AF65-F5344CB8AC3E}">
        <p14:creationId xmlns:p14="http://schemas.microsoft.com/office/powerpoint/2010/main" val="13210673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3B688-2FDC-4B9F-8F67-6FED90B04710}"/>
              </a:ext>
            </a:extLst>
          </p:cNvPr>
          <p:cNvSpPr>
            <a:spLocks noGrp="1"/>
          </p:cNvSpPr>
          <p:nvPr>
            <p:ph type="title"/>
          </p:nvPr>
        </p:nvSpPr>
        <p:spPr/>
        <p:txBody>
          <a:bodyPr/>
          <a:lstStyle/>
          <a:p>
            <a:pPr algn="ctr"/>
            <a:r>
              <a:rPr lang="en-US"/>
              <a:t>Explicit Wait</a:t>
            </a:r>
          </a:p>
        </p:txBody>
      </p:sp>
      <p:sp>
        <p:nvSpPr>
          <p:cNvPr id="3" name="Content Placeholder 2">
            <a:extLst>
              <a:ext uri="{FF2B5EF4-FFF2-40B4-BE49-F238E27FC236}">
                <a16:creationId xmlns:a16="http://schemas.microsoft.com/office/drawing/2014/main" id="{03752B4A-8996-4F55-AFC3-0CC911C9B1F0}"/>
              </a:ext>
            </a:extLst>
          </p:cNvPr>
          <p:cNvSpPr>
            <a:spLocks noGrp="1"/>
          </p:cNvSpPr>
          <p:nvPr>
            <p:ph idx="1"/>
          </p:nvPr>
        </p:nvSpPr>
        <p:spPr/>
        <p:txBody>
          <a:bodyPr/>
          <a:lstStyle/>
          <a:p>
            <a:r>
              <a:rPr lang="en-US"/>
              <a:t>An </a:t>
            </a:r>
            <a:r>
              <a:rPr lang="en-US" b="1"/>
              <a:t>explicit wait</a:t>
            </a:r>
            <a:r>
              <a:rPr lang="en-US"/>
              <a:t> makes </a:t>
            </a:r>
            <a:r>
              <a:rPr lang="en-US" b="1"/>
              <a:t>WebDriver wait</a:t>
            </a:r>
            <a:r>
              <a:rPr lang="en-US"/>
              <a:t> for a certain condition to occur before proceeding further with execution.</a:t>
            </a:r>
          </a:p>
          <a:p>
            <a:r>
              <a:rPr lang="en-US" b="1"/>
              <a:t>Why we need Explixit wait if we have implicit wait ?</a:t>
            </a:r>
          </a:p>
          <a:p>
            <a:pPr marL="0" indent="0">
              <a:buNone/>
            </a:pPr>
            <a:r>
              <a:rPr lang="en-US"/>
              <a:t>If you search Hotels in multi cities and your implicit time is 10 seconds and 3 cities out of 5 details not display because of some error still code take 10 seconds for each city even it is ot working, it degrade the performance of the testing.</a:t>
            </a:r>
          </a:p>
          <a:p>
            <a:pPr marL="0" indent="0">
              <a:buNone/>
            </a:pPr>
            <a:r>
              <a:rPr lang="en-US"/>
              <a:t>Solution is Explicit wait() - It applicable only the specific scenerio instead of all.</a:t>
            </a:r>
          </a:p>
          <a:p>
            <a:r>
              <a:rPr lang="en-US"/>
              <a:t>There is one predefined class </a:t>
            </a:r>
            <a:r>
              <a:rPr lang="en-US" b="1"/>
              <a:t>WebDriverWait </a:t>
            </a:r>
            <a:r>
              <a:rPr lang="en-US"/>
              <a:t>in selenium library which is used for explicit wait.</a:t>
            </a:r>
          </a:p>
          <a:p>
            <a:r>
              <a:rPr lang="en-US"/>
              <a:t>Create an obejct of </a:t>
            </a:r>
            <a:r>
              <a:rPr lang="en-US" b="1"/>
              <a:t>WebDriverWait </a:t>
            </a:r>
            <a:r>
              <a:rPr lang="en-US"/>
              <a:t>class and defined driver a wait time.</a:t>
            </a:r>
            <a:endParaRPr lang="en-US" b="1"/>
          </a:p>
        </p:txBody>
      </p:sp>
    </p:spTree>
    <p:extLst>
      <p:ext uri="{BB962C8B-B14F-4D97-AF65-F5344CB8AC3E}">
        <p14:creationId xmlns:p14="http://schemas.microsoft.com/office/powerpoint/2010/main" val="1572059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FFE313E-2F38-413C-BC41-98EDBA51D689}"/>
              </a:ext>
            </a:extLst>
          </p:cNvPr>
          <p:cNvSpPr>
            <a:spLocks noGrp="1"/>
          </p:cNvSpPr>
          <p:nvPr>
            <p:ph type="title"/>
          </p:nvPr>
        </p:nvSpPr>
        <p:spPr>
          <a:xfrm>
            <a:off x="8164749" y="457201"/>
            <a:ext cx="3575737" cy="1332688"/>
          </a:xfrm>
        </p:spPr>
        <p:txBody>
          <a:bodyPr anchor="b">
            <a:normAutofit/>
          </a:bodyPr>
          <a:lstStyle/>
          <a:p>
            <a:pPr algn="ctr"/>
            <a:r>
              <a:rPr lang="en-US" sz="3200">
                <a:solidFill>
                  <a:srgbClr val="FFFFFF"/>
                </a:solidFill>
              </a:rPr>
              <a:t>Explicit Wait - Code</a:t>
            </a:r>
          </a:p>
        </p:txBody>
      </p:sp>
      <p:pic>
        <p:nvPicPr>
          <p:cNvPr id="7" name="Picture 4" descr="A screenshot of a social media post&#10;&#10;Description generated with very high confidence">
            <a:extLst>
              <a:ext uri="{FF2B5EF4-FFF2-40B4-BE49-F238E27FC236}">
                <a16:creationId xmlns:a16="http://schemas.microsoft.com/office/drawing/2014/main" id="{0BA88BB0-589F-4273-A317-57E5D38CF606}"/>
              </a:ext>
            </a:extLst>
          </p:cNvPr>
          <p:cNvPicPr>
            <a:picLocks noChangeAspect="1"/>
          </p:cNvPicPr>
          <p:nvPr/>
        </p:nvPicPr>
        <p:blipFill>
          <a:blip r:embed="rId2"/>
          <a:stretch>
            <a:fillRect/>
          </a:stretch>
        </p:blipFill>
        <p:spPr>
          <a:xfrm>
            <a:off x="3886" y="227078"/>
            <a:ext cx="7547383" cy="6490104"/>
          </a:xfrm>
          <a:prstGeom prst="roundRect">
            <a:avLst>
              <a:gd name="adj" fmla="val 3876"/>
            </a:avLst>
          </a:prstGeom>
          <a:ln>
            <a:solidFill>
              <a:schemeClr val="accent1"/>
            </a:solidFill>
          </a:ln>
          <a:effectLst/>
        </p:spPr>
      </p:pic>
      <p:sp>
        <p:nvSpPr>
          <p:cNvPr id="9" name="Content Placeholder 8">
            <a:extLst>
              <a:ext uri="{FF2B5EF4-FFF2-40B4-BE49-F238E27FC236}">
                <a16:creationId xmlns:a16="http://schemas.microsoft.com/office/drawing/2014/main" id="{EBC6AADF-6D0D-4704-9ACC-41C9953A8CEB}"/>
              </a:ext>
            </a:extLst>
          </p:cNvPr>
          <p:cNvSpPr>
            <a:spLocks noGrp="1"/>
          </p:cNvSpPr>
          <p:nvPr>
            <p:ph idx="1"/>
          </p:nvPr>
        </p:nvSpPr>
        <p:spPr>
          <a:xfrm>
            <a:off x="7762183" y="2024743"/>
            <a:ext cx="4424001" cy="4016619"/>
          </a:xfrm>
        </p:spPr>
        <p:txBody>
          <a:bodyPr>
            <a:normAutofit/>
          </a:bodyPr>
          <a:lstStyle/>
          <a:p>
            <a:r>
              <a:rPr lang="en-US" sz="1600">
                <a:solidFill>
                  <a:srgbClr val="FFFFFF"/>
                </a:solidFill>
              </a:rPr>
              <a:t>Create an obejct for WebDriverWait() class</a:t>
            </a:r>
            <a:br>
              <a:rPr lang="en-US" sz="1600">
                <a:solidFill>
                  <a:srgbClr val="FFFFFF"/>
                </a:solidFill>
              </a:rPr>
            </a:br>
            <a:br>
              <a:rPr lang="en-US" sz="1600">
                <a:solidFill>
                  <a:srgbClr val="FFFFFF"/>
                </a:solidFill>
              </a:rPr>
            </a:br>
            <a:r>
              <a:rPr lang="en-US" sz="1100" b="1" i="1">
                <a:solidFill>
                  <a:srgbClr val="FFFFFF"/>
                </a:solidFill>
              </a:rPr>
              <a:t>WebDriverWait delay = new WebDriverWait(driver, 20);</a:t>
            </a:r>
            <a:br>
              <a:rPr lang="en-US" sz="1100" b="1" i="1">
                <a:solidFill>
                  <a:srgbClr val="FFFFFF"/>
                </a:solidFill>
              </a:rPr>
            </a:br>
            <a:br>
              <a:rPr lang="en-US" sz="1100" b="1" i="1">
                <a:solidFill>
                  <a:srgbClr val="FFFFFF"/>
                </a:solidFill>
              </a:rPr>
            </a:br>
            <a:r>
              <a:rPr lang="en-US" sz="1100" b="1" i="1">
                <a:solidFill>
                  <a:srgbClr val="FFFFFF"/>
                </a:solidFill>
              </a:rPr>
              <a:t>delay.untill(ExpectedConditions. _Apply Suitable Cond.);</a:t>
            </a:r>
          </a:p>
        </p:txBody>
      </p:sp>
    </p:spTree>
    <p:extLst>
      <p:ext uri="{BB962C8B-B14F-4D97-AF65-F5344CB8AC3E}">
        <p14:creationId xmlns:p14="http://schemas.microsoft.com/office/powerpoint/2010/main" val="372413979"/>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2A77F-FDDF-49F6-81C9-E0CE9BFC3949}"/>
              </a:ext>
            </a:extLst>
          </p:cNvPr>
          <p:cNvSpPr>
            <a:spLocks noGrp="1"/>
          </p:cNvSpPr>
          <p:nvPr>
            <p:ph type="title"/>
          </p:nvPr>
        </p:nvSpPr>
        <p:spPr/>
        <p:txBody>
          <a:bodyPr/>
          <a:lstStyle/>
          <a:p>
            <a:pPr algn="ctr"/>
            <a:r>
              <a:rPr lang="en-US"/>
              <a:t>Other Wait() Methods – Not Prefferable</a:t>
            </a:r>
          </a:p>
        </p:txBody>
      </p:sp>
      <p:sp>
        <p:nvSpPr>
          <p:cNvPr id="3" name="Content Placeholder 2">
            <a:extLst>
              <a:ext uri="{FF2B5EF4-FFF2-40B4-BE49-F238E27FC236}">
                <a16:creationId xmlns:a16="http://schemas.microsoft.com/office/drawing/2014/main" id="{7A36EBF5-1E1F-44E7-9007-BB8BBF817406}"/>
              </a:ext>
            </a:extLst>
          </p:cNvPr>
          <p:cNvSpPr>
            <a:spLocks noGrp="1"/>
          </p:cNvSpPr>
          <p:nvPr>
            <p:ph idx="1"/>
          </p:nvPr>
        </p:nvSpPr>
        <p:spPr/>
        <p:txBody>
          <a:bodyPr/>
          <a:lstStyle/>
          <a:p>
            <a:r>
              <a:rPr lang="en-US" b="1"/>
              <a:t>Thread.Sleep() - </a:t>
            </a:r>
            <a:r>
              <a:rPr lang="en-US"/>
              <a:t>  It's not part of selenium, it's part of java – it hold the execution.</a:t>
            </a:r>
          </a:p>
          <a:p>
            <a:r>
              <a:rPr lang="en-US" b="1"/>
              <a:t>Fluent Wait() -  </a:t>
            </a:r>
            <a:r>
              <a:rPr lang="en-US">
                <a:hlinkClick r:id="rId2"/>
              </a:rPr>
              <a:t>https://www.testingexcellence.com/webdriver-explicit-implicit-fluent-wait/</a:t>
            </a:r>
            <a:endParaRPr lang="en-US" b="1">
              <a:hlinkClick r:id="rId2"/>
            </a:endParaRPr>
          </a:p>
        </p:txBody>
      </p:sp>
    </p:spTree>
    <p:extLst>
      <p:ext uri="{BB962C8B-B14F-4D97-AF65-F5344CB8AC3E}">
        <p14:creationId xmlns:p14="http://schemas.microsoft.com/office/powerpoint/2010/main" val="27161792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58685-6D4D-46F3-B0F2-0DC53B8241E1}"/>
              </a:ext>
            </a:extLst>
          </p:cNvPr>
          <p:cNvSpPr>
            <a:spLocks noGrp="1"/>
          </p:cNvSpPr>
          <p:nvPr>
            <p:ph type="title"/>
          </p:nvPr>
        </p:nvSpPr>
        <p:spPr/>
        <p:txBody>
          <a:bodyPr/>
          <a:lstStyle/>
          <a:p>
            <a:pPr algn="ctr"/>
            <a:r>
              <a:rPr lang="en-US"/>
              <a:t>Handling Ajax/Mouse Interactions</a:t>
            </a:r>
          </a:p>
        </p:txBody>
      </p:sp>
      <p:sp>
        <p:nvSpPr>
          <p:cNvPr id="3" name="Content Placeholder 2">
            <a:extLst>
              <a:ext uri="{FF2B5EF4-FFF2-40B4-BE49-F238E27FC236}">
                <a16:creationId xmlns:a16="http://schemas.microsoft.com/office/drawing/2014/main" id="{69F4AB34-0927-4900-BADE-6D07878F1BD3}"/>
              </a:ext>
            </a:extLst>
          </p:cNvPr>
          <p:cNvSpPr>
            <a:spLocks noGrp="1"/>
          </p:cNvSpPr>
          <p:nvPr>
            <p:ph idx="1"/>
          </p:nvPr>
        </p:nvSpPr>
        <p:spPr/>
        <p:txBody>
          <a:bodyPr/>
          <a:lstStyle/>
          <a:p>
            <a:r>
              <a:rPr lang="en-US"/>
              <a:t>Handling of mouse/keyword interactions with selenium is done by </a:t>
            </a:r>
            <a:r>
              <a:rPr lang="en-US" b="1"/>
              <a:t>Action </a:t>
            </a:r>
            <a:r>
              <a:rPr lang="en-US"/>
              <a:t>Class.</a:t>
            </a:r>
          </a:p>
        </p:txBody>
      </p:sp>
    </p:spTree>
    <p:extLst>
      <p:ext uri="{BB962C8B-B14F-4D97-AF65-F5344CB8AC3E}">
        <p14:creationId xmlns:p14="http://schemas.microsoft.com/office/powerpoint/2010/main" val="9931305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DB3E04-E7DB-43B8-9107-D47497D5267A}"/>
              </a:ext>
            </a:extLst>
          </p:cNvPr>
          <p:cNvSpPr>
            <a:spLocks noGrp="1"/>
          </p:cNvSpPr>
          <p:nvPr>
            <p:ph type="title"/>
          </p:nvPr>
        </p:nvSpPr>
        <p:spPr>
          <a:xfrm>
            <a:off x="451514" y="457201"/>
            <a:ext cx="3575737" cy="1332688"/>
          </a:xfrm>
        </p:spPr>
        <p:txBody>
          <a:bodyPr anchor="b">
            <a:normAutofit/>
          </a:bodyPr>
          <a:lstStyle/>
          <a:p>
            <a:pPr algn="ctr"/>
            <a:r>
              <a:rPr lang="en-US" sz="3200">
                <a:solidFill>
                  <a:srgbClr val="FFFFFF"/>
                </a:solidFill>
              </a:rPr>
              <a:t>Move Mouse Handling</a:t>
            </a:r>
          </a:p>
        </p:txBody>
      </p:sp>
      <p:sp>
        <p:nvSpPr>
          <p:cNvPr id="6" name="Content Placeholder 8">
            <a:extLst>
              <a:ext uri="{FF2B5EF4-FFF2-40B4-BE49-F238E27FC236}">
                <a16:creationId xmlns:a16="http://schemas.microsoft.com/office/drawing/2014/main" id="{1D72C8FE-3BBF-4658-8BF1-9A9D38586C88}"/>
              </a:ext>
            </a:extLst>
          </p:cNvPr>
          <p:cNvSpPr>
            <a:spLocks noGrp="1"/>
          </p:cNvSpPr>
          <p:nvPr>
            <p:ph idx="1"/>
          </p:nvPr>
        </p:nvSpPr>
        <p:spPr>
          <a:xfrm>
            <a:off x="451514" y="2046514"/>
            <a:ext cx="3575737" cy="3994848"/>
          </a:xfrm>
        </p:spPr>
        <p:txBody>
          <a:bodyPr>
            <a:normAutofit/>
          </a:bodyPr>
          <a:lstStyle/>
          <a:p>
            <a:r>
              <a:rPr lang="en-US" sz="1600">
                <a:solidFill>
                  <a:srgbClr val="FFFFFF"/>
                </a:solidFill>
              </a:rPr>
              <a:t>Move Mouse to web element testing/handling, just move to particular element and test the pop-up will display or not.</a:t>
            </a:r>
          </a:p>
          <a:p>
            <a:r>
              <a:rPr lang="en-US" sz="1600">
                <a:solidFill>
                  <a:srgbClr val="FFFFFF"/>
                </a:solidFill>
              </a:rPr>
              <a:t>Inspect the source element and apply in Action class.</a:t>
            </a:r>
          </a:p>
          <a:p>
            <a:r>
              <a:rPr lang="en-US" sz="1600">
                <a:solidFill>
                  <a:srgbClr val="FFFFFF"/>
                </a:solidFill>
              </a:rPr>
              <a:t>Create object of </a:t>
            </a:r>
            <a:r>
              <a:rPr lang="en-US" sz="1600" b="1">
                <a:solidFill>
                  <a:srgbClr val="FFFFFF"/>
                </a:solidFill>
              </a:rPr>
              <a:t>Actions </a:t>
            </a:r>
            <a:r>
              <a:rPr lang="en-US" sz="1600">
                <a:solidFill>
                  <a:srgbClr val="FFFFFF"/>
                </a:solidFill>
              </a:rPr>
              <a:t>class and select the desire element for perform action on it.</a:t>
            </a:r>
          </a:p>
          <a:p>
            <a:r>
              <a:rPr lang="en-US" sz="1600">
                <a:solidFill>
                  <a:srgbClr val="FFFFFF"/>
                </a:solidFill>
              </a:rPr>
              <a:t>After action on particular element we will build and perform that function by </a:t>
            </a:r>
            <a:r>
              <a:rPr lang="en-US" sz="1600" b="1">
                <a:solidFill>
                  <a:srgbClr val="FFFFFF"/>
                </a:solidFill>
              </a:rPr>
              <a:t>build()</a:t>
            </a:r>
            <a:r>
              <a:rPr lang="en-US" sz="1600">
                <a:solidFill>
                  <a:srgbClr val="FFFFFF"/>
                </a:solidFill>
              </a:rPr>
              <a:t> &amp; </a:t>
            </a:r>
            <a:r>
              <a:rPr lang="en-US" sz="1600" b="1">
                <a:solidFill>
                  <a:srgbClr val="FFFFFF"/>
                </a:solidFill>
              </a:rPr>
              <a:t>perform().</a:t>
            </a:r>
          </a:p>
        </p:txBody>
      </p:sp>
      <p:pic>
        <p:nvPicPr>
          <p:cNvPr id="7" name="Picture 4">
            <a:extLst>
              <a:ext uri="{FF2B5EF4-FFF2-40B4-BE49-F238E27FC236}">
                <a16:creationId xmlns:a16="http://schemas.microsoft.com/office/drawing/2014/main" id="{1EDEEB13-C1EB-4EFC-AB70-9359BE1B9351}"/>
              </a:ext>
            </a:extLst>
          </p:cNvPr>
          <p:cNvPicPr>
            <a:picLocks noChangeAspect="1"/>
          </p:cNvPicPr>
          <p:nvPr/>
        </p:nvPicPr>
        <p:blipFill>
          <a:blip r:embed="rId2"/>
          <a:stretch>
            <a:fillRect/>
          </a:stretch>
        </p:blipFill>
        <p:spPr>
          <a:xfrm>
            <a:off x="4835092" y="194159"/>
            <a:ext cx="7446686" cy="611352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161992832"/>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DB3E04-E7DB-43B8-9107-D47497D5267A}"/>
              </a:ext>
            </a:extLst>
          </p:cNvPr>
          <p:cNvSpPr>
            <a:spLocks noGrp="1"/>
          </p:cNvSpPr>
          <p:nvPr>
            <p:ph type="title"/>
          </p:nvPr>
        </p:nvSpPr>
        <p:spPr>
          <a:xfrm>
            <a:off x="8164749" y="457201"/>
            <a:ext cx="3575737" cy="1332688"/>
          </a:xfrm>
        </p:spPr>
        <p:txBody>
          <a:bodyPr anchor="b">
            <a:normAutofit/>
          </a:bodyPr>
          <a:lstStyle/>
          <a:p>
            <a:pPr algn="ctr"/>
            <a:r>
              <a:rPr lang="en-US" sz="3200">
                <a:solidFill>
                  <a:srgbClr val="FFFFFF"/>
                </a:solidFill>
              </a:rPr>
              <a:t>Move Mouse Handling- code</a:t>
            </a:r>
          </a:p>
        </p:txBody>
      </p:sp>
      <p:pic>
        <p:nvPicPr>
          <p:cNvPr id="7" name="Picture 4">
            <a:extLst>
              <a:ext uri="{FF2B5EF4-FFF2-40B4-BE49-F238E27FC236}">
                <a16:creationId xmlns:a16="http://schemas.microsoft.com/office/drawing/2014/main" id="{19FEC59B-1936-45A4-B8EB-D29734B412A6}"/>
              </a:ext>
            </a:extLst>
          </p:cNvPr>
          <p:cNvPicPr>
            <a:picLocks noChangeAspect="1"/>
          </p:cNvPicPr>
          <p:nvPr/>
        </p:nvPicPr>
        <p:blipFill>
          <a:blip r:embed="rId2"/>
          <a:stretch>
            <a:fillRect/>
          </a:stretch>
        </p:blipFill>
        <p:spPr>
          <a:xfrm>
            <a:off x="3886" y="3468"/>
            <a:ext cx="7547383" cy="6851060"/>
          </a:xfrm>
          <a:prstGeom prst="roundRect">
            <a:avLst>
              <a:gd name="adj" fmla="val 3876"/>
            </a:avLst>
          </a:prstGeom>
          <a:ln>
            <a:solidFill>
              <a:schemeClr val="accent1"/>
            </a:solidFill>
          </a:ln>
          <a:effectLst/>
        </p:spPr>
      </p:pic>
      <p:sp>
        <p:nvSpPr>
          <p:cNvPr id="9" name="Content Placeholder 8">
            <a:extLst>
              <a:ext uri="{FF2B5EF4-FFF2-40B4-BE49-F238E27FC236}">
                <a16:creationId xmlns:a16="http://schemas.microsoft.com/office/drawing/2014/main" id="{48C93CE0-61C0-4AF1-AADB-EB8C3449EF14}"/>
              </a:ext>
            </a:extLst>
          </p:cNvPr>
          <p:cNvSpPr>
            <a:spLocks noGrp="1"/>
          </p:cNvSpPr>
          <p:nvPr>
            <p:ph idx="1"/>
          </p:nvPr>
        </p:nvSpPr>
        <p:spPr>
          <a:xfrm>
            <a:off x="8164749" y="2024743"/>
            <a:ext cx="3575737" cy="4016619"/>
          </a:xfrm>
        </p:spPr>
        <p:txBody>
          <a:bodyPr>
            <a:normAutofit/>
          </a:bodyPr>
          <a:lstStyle/>
          <a:p>
            <a:r>
              <a:rPr lang="en-US" sz="1600">
                <a:solidFill>
                  <a:srgbClr val="FFFFFF"/>
                </a:solidFill>
              </a:rPr>
              <a:t>Inspect the element.</a:t>
            </a:r>
          </a:p>
          <a:p>
            <a:r>
              <a:rPr lang="en-US" sz="1600">
                <a:solidFill>
                  <a:srgbClr val="FFFFFF"/>
                </a:solidFill>
              </a:rPr>
              <a:t>Create object of </a:t>
            </a:r>
            <a:r>
              <a:rPr lang="en-US" sz="1600" b="1">
                <a:solidFill>
                  <a:srgbClr val="FFFFFF"/>
                </a:solidFill>
              </a:rPr>
              <a:t>Actions </a:t>
            </a:r>
            <a:r>
              <a:rPr lang="en-US" sz="1600">
                <a:solidFill>
                  <a:srgbClr val="FFFFFF"/>
                </a:solidFill>
              </a:rPr>
              <a:t>Class</a:t>
            </a:r>
            <a:r>
              <a:rPr lang="en-US" sz="1600">
                <a:solidFill>
                  <a:srgbClr val="FFFFFF"/>
                </a:solidFill>
                <a:ea typeface="+mn-lt"/>
                <a:cs typeface="+mn-lt"/>
              </a:rPr>
              <a:t> &amp; pass </a:t>
            </a:r>
            <a:r>
              <a:rPr lang="en-US" sz="1600" b="1">
                <a:solidFill>
                  <a:srgbClr val="FFFFFF"/>
                </a:solidFill>
                <a:ea typeface="+mn-lt"/>
                <a:cs typeface="+mn-lt"/>
              </a:rPr>
              <a:t>driver </a:t>
            </a:r>
            <a:r>
              <a:rPr lang="en-US" sz="1600">
                <a:solidFill>
                  <a:srgbClr val="FFFFFF"/>
                </a:solidFill>
                <a:ea typeface="+mn-lt"/>
                <a:cs typeface="+mn-lt"/>
              </a:rPr>
              <a:t>as argument.</a:t>
            </a:r>
            <a:endParaRPr lang="en-US" sz="1600">
              <a:ea typeface="+mn-lt"/>
              <a:cs typeface="+mn-lt"/>
            </a:endParaRPr>
          </a:p>
          <a:p>
            <a:r>
              <a:rPr lang="en-US" sz="1600">
                <a:solidFill>
                  <a:srgbClr val="FFFFFF"/>
                </a:solidFill>
                <a:ea typeface="+mn-lt"/>
                <a:cs typeface="+mn-lt"/>
              </a:rPr>
              <a:t>Apply function on that object &amp; path of that element.</a:t>
            </a:r>
          </a:p>
          <a:p>
            <a:r>
              <a:rPr lang="en-US" sz="1600">
                <a:solidFill>
                  <a:srgbClr val="FFFFFF"/>
                </a:solidFill>
                <a:ea typeface="+mn-lt"/>
                <a:cs typeface="+mn-lt"/>
              </a:rPr>
              <a:t>Then build that function by build() and execute that by perform().</a:t>
            </a:r>
          </a:p>
        </p:txBody>
      </p:sp>
      <p:sp>
        <p:nvSpPr>
          <p:cNvPr id="4" name="Arrow: Down 3">
            <a:extLst>
              <a:ext uri="{FF2B5EF4-FFF2-40B4-BE49-F238E27FC236}">
                <a16:creationId xmlns:a16="http://schemas.microsoft.com/office/drawing/2014/main" id="{2A5106E8-662B-42C7-8968-C29CB49C91BA}"/>
              </a:ext>
            </a:extLst>
          </p:cNvPr>
          <p:cNvSpPr/>
          <p:nvPr/>
        </p:nvSpPr>
        <p:spPr>
          <a:xfrm>
            <a:off x="5249835" y="3939022"/>
            <a:ext cx="1304141" cy="13522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8067074"/>
      </p:ext>
    </p:extLst>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8DA47-6E99-4ECE-A588-801571FC45BA}"/>
              </a:ext>
            </a:extLst>
          </p:cNvPr>
          <p:cNvSpPr>
            <a:spLocks noGrp="1"/>
          </p:cNvSpPr>
          <p:nvPr>
            <p:ph type="title"/>
          </p:nvPr>
        </p:nvSpPr>
        <p:spPr/>
        <p:txBody>
          <a:bodyPr/>
          <a:lstStyle/>
          <a:p>
            <a:pPr algn="ctr"/>
            <a:r>
              <a:rPr lang="en-US"/>
              <a:t>Composite Functions</a:t>
            </a:r>
          </a:p>
        </p:txBody>
      </p:sp>
      <p:sp>
        <p:nvSpPr>
          <p:cNvPr id="3" name="Content Placeholder 2">
            <a:extLst>
              <a:ext uri="{FF2B5EF4-FFF2-40B4-BE49-F238E27FC236}">
                <a16:creationId xmlns:a16="http://schemas.microsoft.com/office/drawing/2014/main" id="{5EF3508B-56EC-44E9-8B92-CABCC6FFE92A}"/>
              </a:ext>
            </a:extLst>
          </p:cNvPr>
          <p:cNvSpPr>
            <a:spLocks noGrp="1"/>
          </p:cNvSpPr>
          <p:nvPr>
            <p:ph idx="1"/>
          </p:nvPr>
        </p:nvSpPr>
        <p:spPr/>
        <p:txBody>
          <a:bodyPr/>
          <a:lstStyle/>
          <a:p>
            <a:r>
              <a:rPr lang="en-US"/>
              <a:t>Perform multiple function in single line of code.</a:t>
            </a:r>
          </a:p>
          <a:p>
            <a:pPr>
              <a:buAutoNum type="arabicPeriod"/>
            </a:pPr>
            <a:r>
              <a:rPr lang="en-US"/>
              <a:t>Move Mouse To Text Box.</a:t>
            </a:r>
          </a:p>
          <a:p>
            <a:pPr>
              <a:buAutoNum type="arabicPeriod"/>
            </a:pPr>
            <a:r>
              <a:rPr lang="en-US"/>
              <a:t>Type Text In Capital Letters.</a:t>
            </a:r>
          </a:p>
          <a:p>
            <a:pPr>
              <a:buAutoNum type="arabicPeriod"/>
            </a:pPr>
            <a:r>
              <a:rPr lang="en-US"/>
              <a:t>Select That Particular Text.</a:t>
            </a:r>
          </a:p>
          <a:p>
            <a:pPr>
              <a:buAutoNum type="arabicPeriod"/>
            </a:pPr>
            <a:r>
              <a:rPr lang="en-US"/>
              <a:t>Perform Right Click There.</a:t>
            </a:r>
          </a:p>
        </p:txBody>
      </p:sp>
    </p:spTree>
    <p:extLst>
      <p:ext uri="{BB962C8B-B14F-4D97-AF65-F5344CB8AC3E}">
        <p14:creationId xmlns:p14="http://schemas.microsoft.com/office/powerpoint/2010/main" val="18846541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8DA47-6E99-4ECE-A588-801571FC45BA}"/>
              </a:ext>
            </a:extLst>
          </p:cNvPr>
          <p:cNvSpPr>
            <a:spLocks noGrp="1"/>
          </p:cNvSpPr>
          <p:nvPr>
            <p:ph type="title"/>
          </p:nvPr>
        </p:nvSpPr>
        <p:spPr/>
        <p:txBody>
          <a:bodyPr/>
          <a:lstStyle/>
          <a:p>
            <a:pPr algn="ctr"/>
            <a:r>
              <a:rPr lang="en-US"/>
              <a:t>Composite Functions - Code</a:t>
            </a:r>
          </a:p>
        </p:txBody>
      </p:sp>
      <p:pic>
        <p:nvPicPr>
          <p:cNvPr id="4" name="Picture 4" descr="A screenshot of a social media post&#10;&#10;Description generated with very high confidence">
            <a:extLst>
              <a:ext uri="{FF2B5EF4-FFF2-40B4-BE49-F238E27FC236}">
                <a16:creationId xmlns:a16="http://schemas.microsoft.com/office/drawing/2014/main" id="{5CB974A3-44FB-4902-B701-250CA9EFE2FD}"/>
              </a:ext>
            </a:extLst>
          </p:cNvPr>
          <p:cNvPicPr>
            <a:picLocks noGrp="1" noChangeAspect="1"/>
          </p:cNvPicPr>
          <p:nvPr>
            <p:ph idx="1"/>
          </p:nvPr>
        </p:nvPicPr>
        <p:blipFill>
          <a:blip r:embed="rId2"/>
          <a:stretch>
            <a:fillRect/>
          </a:stretch>
        </p:blipFill>
        <p:spPr>
          <a:xfrm>
            <a:off x="872" y="1891609"/>
            <a:ext cx="12132743" cy="4872963"/>
          </a:xfrm>
          <a:prstGeom prst="rect">
            <a:avLst/>
          </a:prstGeom>
        </p:spPr>
      </p:pic>
    </p:spTree>
    <p:extLst>
      <p:ext uri="{BB962C8B-B14F-4D97-AF65-F5344CB8AC3E}">
        <p14:creationId xmlns:p14="http://schemas.microsoft.com/office/powerpoint/2010/main" val="972112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3D186-B277-46B5-BC17-749BD7E2A6DF}"/>
              </a:ext>
            </a:extLst>
          </p:cNvPr>
          <p:cNvSpPr>
            <a:spLocks noGrp="1"/>
          </p:cNvSpPr>
          <p:nvPr>
            <p:ph type="title"/>
          </p:nvPr>
        </p:nvSpPr>
        <p:spPr>
          <a:xfrm>
            <a:off x="1111925" y="1094169"/>
            <a:ext cx="10571998" cy="567884"/>
          </a:xfrm>
        </p:spPr>
        <p:txBody>
          <a:bodyPr>
            <a:normAutofit fontScale="90000"/>
          </a:bodyPr>
          <a:lstStyle/>
          <a:p>
            <a:pPr algn="ctr"/>
            <a:r>
              <a:rPr lang="en-US"/>
              <a:t>Basic Selenium Methods–  Back To URL</a:t>
            </a:r>
            <a:endParaRPr lang="en-US" b="0"/>
          </a:p>
          <a:p>
            <a:pPr algn="ctr"/>
            <a:endParaRPr lang="en-US"/>
          </a:p>
        </p:txBody>
      </p:sp>
      <p:sp>
        <p:nvSpPr>
          <p:cNvPr id="3" name="Content Placeholder 2">
            <a:extLst>
              <a:ext uri="{FF2B5EF4-FFF2-40B4-BE49-F238E27FC236}">
                <a16:creationId xmlns:a16="http://schemas.microsoft.com/office/drawing/2014/main" id="{9FA8F103-EBA8-464F-A5D5-3A555B6A89E4}"/>
              </a:ext>
            </a:extLst>
          </p:cNvPr>
          <p:cNvSpPr>
            <a:spLocks noGrp="1"/>
          </p:cNvSpPr>
          <p:nvPr>
            <p:ph idx="1"/>
          </p:nvPr>
        </p:nvSpPr>
        <p:spPr>
          <a:xfrm>
            <a:off x="128600" y="2413000"/>
            <a:ext cx="4525696" cy="3632200"/>
          </a:xfrm>
        </p:spPr>
        <p:txBody>
          <a:bodyPr>
            <a:normAutofit/>
          </a:bodyPr>
          <a:lstStyle/>
          <a:p>
            <a:r>
              <a:rPr lang="en-US" sz="1600"/>
              <a:t>If you hit another link from your current webpage/link, How can you going back to orignal url ?</a:t>
            </a:r>
          </a:p>
          <a:p>
            <a:pPr>
              <a:buFont typeface="Arial" charset="2"/>
              <a:buChar char="•"/>
            </a:pPr>
            <a:r>
              <a:rPr lang="en-US" sz="1600">
                <a:highlight>
                  <a:srgbClr val="800080"/>
                </a:highlight>
              </a:rPr>
              <a:t>driver.navigate().back();</a:t>
            </a:r>
          </a:p>
          <a:p>
            <a:pPr>
              <a:buFont typeface="Arial" charset="2"/>
              <a:buChar char="•"/>
            </a:pPr>
            <a:r>
              <a:rPr lang="en-US" sz="1600">
                <a:highlight>
                  <a:srgbClr val="800080"/>
                </a:highlight>
              </a:rPr>
              <a:t>driver.navigate().forward();</a:t>
            </a:r>
          </a:p>
          <a:p>
            <a:pPr>
              <a:buFont typeface="Arial" charset="2"/>
              <a:buChar char="•"/>
            </a:pPr>
            <a:endParaRPr lang="en-US" sz="1600">
              <a:highlight>
                <a:srgbClr val="800080"/>
              </a:highlight>
            </a:endParaRPr>
          </a:p>
        </p:txBody>
      </p:sp>
      <p:pic>
        <p:nvPicPr>
          <p:cNvPr id="4" name="Picture 4" descr="A screenshot of a social media post&#10;&#10;Description generated with very high confidence">
            <a:extLst>
              <a:ext uri="{FF2B5EF4-FFF2-40B4-BE49-F238E27FC236}">
                <a16:creationId xmlns:a16="http://schemas.microsoft.com/office/drawing/2014/main" id="{DEB48B33-4853-4220-8EAA-D9DD97A6AF7F}"/>
              </a:ext>
            </a:extLst>
          </p:cNvPr>
          <p:cNvPicPr>
            <a:picLocks noChangeAspect="1"/>
          </p:cNvPicPr>
          <p:nvPr/>
        </p:nvPicPr>
        <p:blipFill>
          <a:blip r:embed="rId2"/>
          <a:stretch>
            <a:fillRect/>
          </a:stretch>
        </p:blipFill>
        <p:spPr>
          <a:xfrm>
            <a:off x="4661401" y="1981680"/>
            <a:ext cx="7460174" cy="4809016"/>
          </a:xfrm>
          <a:prstGeom prst="roundRect">
            <a:avLst>
              <a:gd name="adj" fmla="val 3876"/>
            </a:avLst>
          </a:prstGeom>
          <a:ln>
            <a:solidFill>
              <a:schemeClr val="accent1"/>
            </a:solidFill>
          </a:ln>
          <a:effectLst/>
        </p:spPr>
      </p:pic>
      <p:sp>
        <p:nvSpPr>
          <p:cNvPr id="6" name="Flowchart: Sequential Access Storage 5">
            <a:extLst>
              <a:ext uri="{FF2B5EF4-FFF2-40B4-BE49-F238E27FC236}">
                <a16:creationId xmlns:a16="http://schemas.microsoft.com/office/drawing/2014/main" id="{E291016F-41B0-403C-91B4-7AE9BFE57E36}"/>
              </a:ext>
            </a:extLst>
          </p:cNvPr>
          <p:cNvSpPr/>
          <p:nvPr/>
        </p:nvSpPr>
        <p:spPr>
          <a:xfrm>
            <a:off x="211261" y="5056431"/>
            <a:ext cx="3545628" cy="1734081"/>
          </a:xfrm>
          <a:prstGeom prst="flowChartMagnetic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highlight>
                  <a:srgbClr val="800080"/>
                </a:highlight>
              </a:rPr>
              <a:t>get() vs navigate(): get method wait for loading all the contents of the webpage. Where as navigate not wait for lpading all contents.</a:t>
            </a:r>
          </a:p>
        </p:txBody>
      </p:sp>
    </p:spTree>
    <p:extLst>
      <p:ext uri="{BB962C8B-B14F-4D97-AF65-F5344CB8AC3E}">
        <p14:creationId xmlns:p14="http://schemas.microsoft.com/office/powerpoint/2010/main" val="3282315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0E1BCD-18AF-47F1-9894-2BB5904141D2}"/>
              </a:ext>
            </a:extLst>
          </p:cNvPr>
          <p:cNvSpPr>
            <a:spLocks noGrp="1"/>
          </p:cNvSpPr>
          <p:nvPr>
            <p:ph type="title"/>
          </p:nvPr>
        </p:nvSpPr>
        <p:spPr>
          <a:xfrm>
            <a:off x="8164749" y="457201"/>
            <a:ext cx="3575737" cy="1332688"/>
          </a:xfrm>
        </p:spPr>
        <p:txBody>
          <a:bodyPr anchor="b">
            <a:normAutofit/>
          </a:bodyPr>
          <a:lstStyle/>
          <a:p>
            <a:pPr algn="ctr"/>
            <a:r>
              <a:rPr lang="en-US" sz="3000">
                <a:solidFill>
                  <a:srgbClr val="FFFFFF"/>
                </a:solidFill>
              </a:rPr>
              <a:t>Window Handling – Child Window</a:t>
            </a:r>
          </a:p>
        </p:txBody>
      </p:sp>
      <p:pic>
        <p:nvPicPr>
          <p:cNvPr id="4" name="Picture 4" descr="A screenshot of a cell phone&#10;&#10;Description generated with very high confidence">
            <a:extLst>
              <a:ext uri="{FF2B5EF4-FFF2-40B4-BE49-F238E27FC236}">
                <a16:creationId xmlns:a16="http://schemas.microsoft.com/office/drawing/2014/main" id="{4C30CB4F-2792-409B-B78B-70BFC73CEC04}"/>
              </a:ext>
            </a:extLst>
          </p:cNvPr>
          <p:cNvPicPr>
            <a:picLocks noChangeAspect="1"/>
          </p:cNvPicPr>
          <p:nvPr/>
        </p:nvPicPr>
        <p:blipFill>
          <a:blip r:embed="rId2"/>
          <a:stretch>
            <a:fillRect/>
          </a:stretch>
        </p:blipFill>
        <p:spPr>
          <a:xfrm>
            <a:off x="3885" y="-5186"/>
            <a:ext cx="7547385" cy="6868371"/>
          </a:xfrm>
          <a:prstGeom prst="roundRect">
            <a:avLst>
              <a:gd name="adj" fmla="val 3876"/>
            </a:avLst>
          </a:prstGeom>
          <a:ln>
            <a:solidFill>
              <a:schemeClr val="accent1"/>
            </a:solidFill>
          </a:ln>
          <a:effectLst/>
        </p:spPr>
      </p:pic>
      <p:sp>
        <p:nvSpPr>
          <p:cNvPr id="3" name="Content Placeholder 2">
            <a:extLst>
              <a:ext uri="{FF2B5EF4-FFF2-40B4-BE49-F238E27FC236}">
                <a16:creationId xmlns:a16="http://schemas.microsoft.com/office/drawing/2014/main" id="{7F48F1D7-874F-4E05-9674-AFDB2FEABE69}"/>
              </a:ext>
            </a:extLst>
          </p:cNvPr>
          <p:cNvSpPr>
            <a:spLocks noGrp="1"/>
          </p:cNvSpPr>
          <p:nvPr>
            <p:ph idx="1"/>
          </p:nvPr>
        </p:nvSpPr>
        <p:spPr>
          <a:xfrm>
            <a:off x="8164749" y="2024743"/>
            <a:ext cx="3575737" cy="4016619"/>
          </a:xfrm>
        </p:spPr>
        <p:txBody>
          <a:bodyPr>
            <a:normAutofit/>
          </a:bodyPr>
          <a:lstStyle/>
          <a:p>
            <a:pPr>
              <a:lnSpc>
                <a:spcPct val="90000"/>
              </a:lnSpc>
            </a:pPr>
            <a:r>
              <a:rPr lang="en-US" sz="1100">
                <a:solidFill>
                  <a:srgbClr val="FFFFFF"/>
                </a:solidFill>
              </a:rPr>
              <a:t>Child Window refers to whenever we work on current window (called parent window) and click on some hyper-link and new window or new tab open, that window called child window.</a:t>
            </a:r>
          </a:p>
          <a:p>
            <a:pPr>
              <a:lnSpc>
                <a:spcPct val="90000"/>
              </a:lnSpc>
            </a:pPr>
            <a:r>
              <a:rPr lang="en-US" sz="1100">
                <a:solidFill>
                  <a:srgbClr val="FFFFFF"/>
                </a:solidFill>
              </a:rPr>
              <a:t>Handling on child window, it’s little bit tricky.</a:t>
            </a:r>
          </a:p>
          <a:p>
            <a:pPr>
              <a:lnSpc>
                <a:spcPct val="90000"/>
              </a:lnSpc>
            </a:pPr>
            <a:r>
              <a:rPr lang="en-US" sz="1100">
                <a:solidFill>
                  <a:srgbClr val="FFFFFF"/>
                </a:solidFill>
              </a:rPr>
              <a:t>Selenium don't understand the child window, it stick with parent window always.</a:t>
            </a:r>
          </a:p>
          <a:p>
            <a:pPr>
              <a:lnSpc>
                <a:spcPct val="90000"/>
              </a:lnSpc>
            </a:pPr>
            <a:r>
              <a:rPr lang="en-US" sz="1100">
                <a:solidFill>
                  <a:srgbClr val="FFFFFF"/>
                </a:solidFill>
              </a:rPr>
              <a:t>We need to switch driver from parent window to child by using </a:t>
            </a:r>
            <a:r>
              <a:rPr lang="en-US" sz="1100" b="1">
                <a:solidFill>
                  <a:srgbClr val="FFFFFF"/>
                </a:solidFill>
              </a:rPr>
              <a:t>switchTo() </a:t>
            </a:r>
            <a:r>
              <a:rPr lang="en-US" sz="1100">
                <a:solidFill>
                  <a:srgbClr val="FFFFFF"/>
                </a:solidFill>
              </a:rPr>
              <a:t>function.</a:t>
            </a:r>
          </a:p>
          <a:p>
            <a:pPr>
              <a:lnSpc>
                <a:spcPct val="90000"/>
              </a:lnSpc>
            </a:pPr>
            <a:r>
              <a:rPr lang="en-US" sz="1100">
                <a:solidFill>
                  <a:srgbClr val="FFFFFF"/>
                </a:solidFill>
              </a:rPr>
              <a:t>Before that we handles all the windows and grab the id's of each of them. Because during </a:t>
            </a:r>
            <a:r>
              <a:rPr lang="en-US" sz="1100" b="1">
                <a:solidFill>
                  <a:srgbClr val="FFFFFF"/>
                </a:solidFill>
              </a:rPr>
              <a:t>switchTo().window </a:t>
            </a:r>
            <a:r>
              <a:rPr lang="en-US" sz="1100">
                <a:solidFill>
                  <a:srgbClr val="FFFFFF"/>
                </a:solidFill>
              </a:rPr>
              <a:t>function enter that particular window id which we want to handle.</a:t>
            </a:r>
          </a:p>
          <a:p>
            <a:pPr>
              <a:lnSpc>
                <a:spcPct val="90000"/>
              </a:lnSpc>
            </a:pPr>
            <a:r>
              <a:rPr lang="en-US" sz="1100">
                <a:solidFill>
                  <a:srgbClr val="FFFFFF"/>
                </a:solidFill>
              </a:rPr>
              <a:t>Use </a:t>
            </a:r>
            <a:r>
              <a:rPr lang="en-US" sz="1100" b="1">
                <a:solidFill>
                  <a:srgbClr val="FFFFFF"/>
                </a:solidFill>
              </a:rPr>
              <a:t>iterator() </a:t>
            </a:r>
            <a:r>
              <a:rPr lang="en-US" sz="1100">
                <a:solidFill>
                  <a:srgbClr val="FFFFFF"/>
                </a:solidFill>
              </a:rPr>
              <a:t>method to move from one window to another in the set of windows' ids.</a:t>
            </a:r>
          </a:p>
          <a:p>
            <a:pPr>
              <a:lnSpc>
                <a:spcPct val="90000"/>
              </a:lnSpc>
            </a:pPr>
            <a:r>
              <a:rPr lang="en-US" sz="1100" b="1">
                <a:solidFill>
                  <a:srgbClr val="FFFFFF"/>
                </a:solidFill>
              </a:rPr>
              <a:t>Exapmle: Go to Google SingUp page and click on Help hyper-text and new window will open and test on that window, capture the title of that page.</a:t>
            </a:r>
          </a:p>
        </p:txBody>
      </p:sp>
      <p:sp>
        <p:nvSpPr>
          <p:cNvPr id="6" name="Arrow: Left 5">
            <a:extLst>
              <a:ext uri="{FF2B5EF4-FFF2-40B4-BE49-F238E27FC236}">
                <a16:creationId xmlns:a16="http://schemas.microsoft.com/office/drawing/2014/main" id="{F434BD8B-C0B3-40B1-A2D0-9D53DAE4723B}"/>
              </a:ext>
            </a:extLst>
          </p:cNvPr>
          <p:cNvSpPr/>
          <p:nvPr/>
        </p:nvSpPr>
        <p:spPr>
          <a:xfrm rot="-2460000">
            <a:off x="5089212" y="5753042"/>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7301199"/>
      </p:ext>
    </p:extLst>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53AD733-E9BC-41C2-B8FF-B056BEC1F78C}"/>
              </a:ext>
            </a:extLst>
          </p:cNvPr>
          <p:cNvSpPr>
            <a:spLocks noGrp="1"/>
          </p:cNvSpPr>
          <p:nvPr>
            <p:ph type="title"/>
          </p:nvPr>
        </p:nvSpPr>
        <p:spPr>
          <a:xfrm>
            <a:off x="8164749" y="457201"/>
            <a:ext cx="3575737" cy="1332688"/>
          </a:xfrm>
        </p:spPr>
        <p:txBody>
          <a:bodyPr anchor="b">
            <a:normAutofit/>
          </a:bodyPr>
          <a:lstStyle/>
          <a:p>
            <a:pPr algn="ctr">
              <a:lnSpc>
                <a:spcPct val="90000"/>
              </a:lnSpc>
            </a:pPr>
            <a:r>
              <a:rPr lang="en-US" sz="3000">
                <a:solidFill>
                  <a:srgbClr val="FFFFFF"/>
                </a:solidFill>
              </a:rPr>
              <a:t>Window Handling – Child Window Code</a:t>
            </a:r>
            <a:endParaRPr lang="en-US" sz="3000" b="0">
              <a:solidFill>
                <a:srgbClr val="FFFFFF"/>
              </a:solidFill>
            </a:endParaRPr>
          </a:p>
        </p:txBody>
      </p:sp>
      <p:pic>
        <p:nvPicPr>
          <p:cNvPr id="7" name="Picture 4">
            <a:extLst>
              <a:ext uri="{FF2B5EF4-FFF2-40B4-BE49-F238E27FC236}">
                <a16:creationId xmlns:a16="http://schemas.microsoft.com/office/drawing/2014/main" id="{F6F3618C-9D92-4026-93CB-BBA8A3B825E1}"/>
              </a:ext>
            </a:extLst>
          </p:cNvPr>
          <p:cNvPicPr>
            <a:picLocks noChangeAspect="1"/>
          </p:cNvPicPr>
          <p:nvPr/>
        </p:nvPicPr>
        <p:blipFill>
          <a:blip r:embed="rId2"/>
          <a:stretch>
            <a:fillRect/>
          </a:stretch>
        </p:blipFill>
        <p:spPr>
          <a:xfrm>
            <a:off x="3886" y="1314"/>
            <a:ext cx="7590515" cy="6855369"/>
          </a:xfrm>
          <a:prstGeom prst="roundRect">
            <a:avLst>
              <a:gd name="adj" fmla="val 3876"/>
            </a:avLst>
          </a:prstGeom>
          <a:ln>
            <a:solidFill>
              <a:schemeClr val="accent1"/>
            </a:solidFill>
          </a:ln>
          <a:effectLst/>
        </p:spPr>
      </p:pic>
      <p:sp>
        <p:nvSpPr>
          <p:cNvPr id="9" name="Content Placeholder 8">
            <a:extLst>
              <a:ext uri="{FF2B5EF4-FFF2-40B4-BE49-F238E27FC236}">
                <a16:creationId xmlns:a16="http://schemas.microsoft.com/office/drawing/2014/main" id="{3462BF94-9316-4B0C-9DB6-2910B78E264C}"/>
              </a:ext>
            </a:extLst>
          </p:cNvPr>
          <p:cNvSpPr>
            <a:spLocks noGrp="1"/>
          </p:cNvSpPr>
          <p:nvPr>
            <p:ph idx="1"/>
          </p:nvPr>
        </p:nvSpPr>
        <p:spPr>
          <a:xfrm>
            <a:off x="8164749" y="2024743"/>
            <a:ext cx="3575737" cy="4016619"/>
          </a:xfrm>
        </p:spPr>
        <p:txBody>
          <a:bodyPr>
            <a:normAutofit fontScale="85000" lnSpcReduction="10000"/>
          </a:bodyPr>
          <a:lstStyle/>
          <a:p>
            <a:pPr marL="0" indent="0">
              <a:buNone/>
            </a:pPr>
            <a:r>
              <a:rPr lang="en-US" sz="1600" b="1">
                <a:solidFill>
                  <a:srgbClr val="FFFFFF"/>
                </a:solidFill>
              </a:rPr>
              <a:t>Steps:</a:t>
            </a:r>
          </a:p>
          <a:p>
            <a:pPr>
              <a:buAutoNum type="arabicPeriod"/>
            </a:pPr>
            <a:r>
              <a:rPr lang="en-US" sz="1600" b="1">
                <a:solidFill>
                  <a:srgbClr val="FFFFFF"/>
                </a:solidFill>
              </a:rPr>
              <a:t>Inspect the hyper-text element.</a:t>
            </a:r>
          </a:p>
          <a:p>
            <a:pPr>
              <a:buAutoNum type="arabicPeriod"/>
            </a:pPr>
            <a:r>
              <a:rPr lang="en-US" sz="1600" b="1">
                <a:solidFill>
                  <a:srgbClr val="FFFFFF"/>
                </a:solidFill>
              </a:rPr>
              <a:t>For validate get title of that page.</a:t>
            </a:r>
          </a:p>
          <a:p>
            <a:pPr>
              <a:buAutoNum type="arabicPeriod"/>
            </a:pPr>
            <a:r>
              <a:rPr lang="en-US" sz="1600" b="1">
                <a:solidFill>
                  <a:srgbClr val="FFFFFF"/>
                </a:solidFill>
              </a:rPr>
              <a:t>Store the number of windows/tabs open by windowHandles().</a:t>
            </a:r>
          </a:p>
          <a:p>
            <a:pPr>
              <a:buAutoNum type="arabicPeriod"/>
            </a:pPr>
            <a:r>
              <a:rPr lang="en-US" sz="1600" b="1">
                <a:solidFill>
                  <a:srgbClr val="FFFFFF"/>
                </a:solidFill>
              </a:rPr>
              <a:t>Then iterate that store variable with the help of iterator.</a:t>
            </a:r>
          </a:p>
          <a:p>
            <a:pPr>
              <a:buAutoNum type="arabicPeriod"/>
            </a:pPr>
            <a:r>
              <a:rPr lang="en-US" sz="1600" b="1">
                <a:solidFill>
                  <a:srgbClr val="FFFFFF"/>
                </a:solidFill>
              </a:rPr>
              <a:t>Move one by one to destination window by next() and store the id of windows too.</a:t>
            </a:r>
          </a:p>
          <a:p>
            <a:pPr>
              <a:buAutoNum type="arabicPeriod"/>
            </a:pPr>
            <a:r>
              <a:rPr lang="en-US" sz="1600" b="1">
                <a:solidFill>
                  <a:srgbClr val="FFFFFF"/>
                </a:solidFill>
              </a:rPr>
              <a:t>Then switch to that window by  switchTo().window (window_id);</a:t>
            </a:r>
          </a:p>
          <a:p>
            <a:pPr>
              <a:buAutoNum type="arabicPeriod"/>
            </a:pPr>
            <a:r>
              <a:rPr lang="en-US" sz="1600" b="1">
                <a:solidFill>
                  <a:srgbClr val="FFFFFF"/>
                </a:solidFill>
              </a:rPr>
              <a:t>Then get tittle of that child window and validate.</a:t>
            </a:r>
          </a:p>
        </p:txBody>
      </p:sp>
    </p:spTree>
    <p:extLst>
      <p:ext uri="{BB962C8B-B14F-4D97-AF65-F5344CB8AC3E}">
        <p14:creationId xmlns:p14="http://schemas.microsoft.com/office/powerpoint/2010/main" val="1174112428"/>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5E83D-5D96-4CAE-BCC0-40F2D89D63CF}"/>
              </a:ext>
            </a:extLst>
          </p:cNvPr>
          <p:cNvSpPr>
            <a:spLocks noGrp="1"/>
          </p:cNvSpPr>
          <p:nvPr>
            <p:ph type="title"/>
          </p:nvPr>
        </p:nvSpPr>
        <p:spPr>
          <a:xfrm>
            <a:off x="810000" y="562207"/>
            <a:ext cx="10571998" cy="970450"/>
          </a:xfrm>
        </p:spPr>
        <p:txBody>
          <a:bodyPr>
            <a:normAutofit/>
          </a:bodyPr>
          <a:lstStyle/>
          <a:p>
            <a:pPr algn="ctr"/>
            <a:r>
              <a:rPr lang="en-US"/>
              <a:t>IFrames Handling</a:t>
            </a:r>
          </a:p>
        </p:txBody>
      </p:sp>
      <p:sp>
        <p:nvSpPr>
          <p:cNvPr id="3" name="Content Placeholder 2">
            <a:extLst>
              <a:ext uri="{FF2B5EF4-FFF2-40B4-BE49-F238E27FC236}">
                <a16:creationId xmlns:a16="http://schemas.microsoft.com/office/drawing/2014/main" id="{184FDD25-67F2-4350-8ED8-C472050EDA40}"/>
              </a:ext>
            </a:extLst>
          </p:cNvPr>
          <p:cNvSpPr>
            <a:spLocks noGrp="1"/>
          </p:cNvSpPr>
          <p:nvPr>
            <p:ph idx="1"/>
          </p:nvPr>
        </p:nvSpPr>
        <p:spPr>
          <a:xfrm>
            <a:off x="56713" y="2815566"/>
            <a:ext cx="7961220" cy="4279181"/>
          </a:xfrm>
        </p:spPr>
        <p:txBody>
          <a:bodyPr>
            <a:normAutofit lnSpcReduction="10000"/>
          </a:bodyPr>
          <a:lstStyle/>
          <a:p>
            <a:pPr>
              <a:lnSpc>
                <a:spcPct val="90000"/>
              </a:lnSpc>
            </a:pPr>
            <a:r>
              <a:rPr lang="en-US" sz="1500"/>
              <a:t>IFrame is a web page which is embedded in another web page or an HTML document embedded inside another HTML document.</a:t>
            </a:r>
          </a:p>
          <a:p>
            <a:pPr>
              <a:lnSpc>
                <a:spcPct val="90000"/>
              </a:lnSpc>
            </a:pPr>
            <a:r>
              <a:rPr lang="en-US" sz="1500"/>
              <a:t>The IFrame is often used to insert content from another source, such as an advertisement, into a Web page. The &lt;</a:t>
            </a:r>
            <a:r>
              <a:rPr lang="en-US" sz="1500" b="1"/>
              <a:t>iframe</a:t>
            </a:r>
            <a:r>
              <a:rPr lang="en-US" sz="1500"/>
              <a:t>&gt; tag specifies an inline frame.</a:t>
            </a:r>
          </a:p>
          <a:p>
            <a:pPr>
              <a:lnSpc>
                <a:spcPct val="90000"/>
              </a:lnSpc>
            </a:pPr>
            <a:r>
              <a:rPr lang="en-US" sz="1500"/>
              <a:t>We can identify the iframes using methods given below:</a:t>
            </a:r>
          </a:p>
          <a:p>
            <a:pPr>
              <a:lnSpc>
                <a:spcPct val="90000"/>
              </a:lnSpc>
              <a:buAutoNum type="arabicPeriod"/>
            </a:pPr>
            <a:r>
              <a:rPr lang="en-US" sz="1500"/>
              <a:t>Right click on the element, If you find the option like 'This Frame' then it is an iframe.(Please refer the above diagram)</a:t>
            </a:r>
          </a:p>
          <a:p>
            <a:pPr>
              <a:lnSpc>
                <a:spcPct val="90000"/>
              </a:lnSpc>
              <a:buAutoNum type="arabicPeriod"/>
            </a:pPr>
            <a:r>
              <a:rPr lang="en-US" sz="1500"/>
              <a:t>Right click on the page and click 'View Page Source' and Search with the 'iframe', if you can find any tag name with the 'iframe' then it is meaning to say the page consisting an iframe.</a:t>
            </a:r>
          </a:p>
          <a:p>
            <a:pPr>
              <a:lnSpc>
                <a:spcPct val="90000"/>
              </a:lnSpc>
            </a:pPr>
            <a:r>
              <a:rPr lang="en-US" sz="1500"/>
              <a:t>IFrame is on the top of application so selenium not identify it so we need to switch from driver to frame by </a:t>
            </a:r>
            <a:r>
              <a:rPr lang="en-US" sz="1500" b="1"/>
              <a:t>switchTo().Frame();</a:t>
            </a:r>
            <a:endParaRPr lang="en-US" sz="1500"/>
          </a:p>
          <a:p>
            <a:pPr>
              <a:lnSpc>
                <a:spcPct val="90000"/>
              </a:lnSpc>
            </a:pPr>
            <a:r>
              <a:rPr lang="en-US" sz="1500"/>
              <a:t>Basically, we can switch over the elements in frames using 3 ways.</a:t>
            </a:r>
            <a:endParaRPr lang="en-US" sz="1500" b="1"/>
          </a:p>
          <a:p>
            <a:pPr marL="0">
              <a:buAutoNum type="arabicPeriod"/>
            </a:pPr>
            <a:r>
              <a:rPr lang="en-US" sz="1500" b="1"/>
              <a:t>By Index</a:t>
            </a:r>
            <a:endParaRPr lang="en-US"/>
          </a:p>
          <a:p>
            <a:pPr marL="0">
              <a:buAutoNum type="arabicPeriod"/>
            </a:pPr>
            <a:r>
              <a:rPr lang="en-US" sz="1500" b="1"/>
              <a:t>By Name or Id</a:t>
            </a:r>
            <a:endParaRPr lang="en-US"/>
          </a:p>
          <a:p>
            <a:pPr marL="0">
              <a:buAutoNum type="arabicPeriod"/>
            </a:pPr>
            <a:r>
              <a:rPr lang="en-US" sz="1500" b="1"/>
              <a:t>By Web Element</a:t>
            </a:r>
            <a:endParaRPr lang="en-US"/>
          </a:p>
          <a:p>
            <a:pPr>
              <a:lnSpc>
                <a:spcPct val="90000"/>
              </a:lnSpc>
            </a:pPr>
            <a:endParaRPr lang="en-US" sz="1500" b="1"/>
          </a:p>
          <a:p>
            <a:pPr>
              <a:lnSpc>
                <a:spcPct val="90000"/>
              </a:lnSpc>
            </a:pPr>
            <a:endParaRPr lang="en-US" sz="1500"/>
          </a:p>
          <a:p>
            <a:pPr>
              <a:lnSpc>
                <a:spcPct val="90000"/>
              </a:lnSpc>
            </a:pPr>
            <a:endParaRPr lang="en-US" sz="1500"/>
          </a:p>
        </p:txBody>
      </p:sp>
      <p:pic>
        <p:nvPicPr>
          <p:cNvPr id="4" name="Picture 4" descr="A screenshot of a cell phone&#10;&#10;Description generated with very high confidence">
            <a:extLst>
              <a:ext uri="{FF2B5EF4-FFF2-40B4-BE49-F238E27FC236}">
                <a16:creationId xmlns:a16="http://schemas.microsoft.com/office/drawing/2014/main" id="{17E7DD9B-5EF7-4C3A-888E-1C743D91EA72}"/>
              </a:ext>
            </a:extLst>
          </p:cNvPr>
          <p:cNvPicPr>
            <a:picLocks noChangeAspect="1"/>
          </p:cNvPicPr>
          <p:nvPr/>
        </p:nvPicPr>
        <p:blipFill>
          <a:blip r:embed="rId2"/>
          <a:stretch>
            <a:fillRect/>
          </a:stretch>
        </p:blipFill>
        <p:spPr>
          <a:xfrm>
            <a:off x="7790403" y="2206562"/>
            <a:ext cx="4350796" cy="3755403"/>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6005668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2F88DE5-363E-4AA8-920E-172AFB08E036}"/>
              </a:ext>
            </a:extLst>
          </p:cNvPr>
          <p:cNvSpPr>
            <a:spLocks noGrp="1"/>
          </p:cNvSpPr>
          <p:nvPr>
            <p:ph type="title"/>
          </p:nvPr>
        </p:nvSpPr>
        <p:spPr>
          <a:xfrm>
            <a:off x="8164749" y="457201"/>
            <a:ext cx="3575737" cy="1332688"/>
          </a:xfrm>
        </p:spPr>
        <p:txBody>
          <a:bodyPr anchor="b">
            <a:normAutofit/>
          </a:bodyPr>
          <a:lstStyle/>
          <a:p>
            <a:pPr algn="ctr"/>
            <a:r>
              <a:rPr lang="en-US" sz="3200">
                <a:solidFill>
                  <a:srgbClr val="FFFFFF"/>
                </a:solidFill>
              </a:rPr>
              <a:t>IFrame Handling - Code</a:t>
            </a:r>
          </a:p>
        </p:txBody>
      </p:sp>
      <p:pic>
        <p:nvPicPr>
          <p:cNvPr id="4" name="Picture 7" descr="A screenshot of a social media post&#10;&#10;Description generated with very high confidence">
            <a:extLst>
              <a:ext uri="{FF2B5EF4-FFF2-40B4-BE49-F238E27FC236}">
                <a16:creationId xmlns:a16="http://schemas.microsoft.com/office/drawing/2014/main" id="{A2E25D0E-CB0C-4D27-BA17-49BC05B38F0C}"/>
              </a:ext>
            </a:extLst>
          </p:cNvPr>
          <p:cNvPicPr>
            <a:picLocks noChangeAspect="1"/>
          </p:cNvPicPr>
          <p:nvPr/>
        </p:nvPicPr>
        <p:blipFill>
          <a:blip r:embed="rId2"/>
          <a:stretch>
            <a:fillRect/>
          </a:stretch>
        </p:blipFill>
        <p:spPr>
          <a:xfrm>
            <a:off x="3886" y="4175"/>
            <a:ext cx="7547383" cy="6907157"/>
          </a:xfrm>
          <a:prstGeom prst="roundRect">
            <a:avLst>
              <a:gd name="adj" fmla="val 3876"/>
            </a:avLst>
          </a:prstGeom>
          <a:ln>
            <a:solidFill>
              <a:schemeClr val="accent1"/>
            </a:solidFill>
          </a:ln>
          <a:effectLst/>
        </p:spPr>
      </p:pic>
      <p:sp>
        <p:nvSpPr>
          <p:cNvPr id="9" name="Content Placeholder 8">
            <a:extLst>
              <a:ext uri="{FF2B5EF4-FFF2-40B4-BE49-F238E27FC236}">
                <a16:creationId xmlns:a16="http://schemas.microsoft.com/office/drawing/2014/main" id="{3EB5F40D-89CA-47BD-AAA3-ECEF9A2F53AA}"/>
              </a:ext>
            </a:extLst>
          </p:cNvPr>
          <p:cNvSpPr>
            <a:spLocks noGrp="1"/>
          </p:cNvSpPr>
          <p:nvPr>
            <p:ph idx="1"/>
          </p:nvPr>
        </p:nvSpPr>
        <p:spPr>
          <a:xfrm>
            <a:off x="8164749" y="2024743"/>
            <a:ext cx="3575737" cy="4016619"/>
          </a:xfrm>
        </p:spPr>
        <p:txBody>
          <a:bodyPr>
            <a:normAutofit/>
          </a:bodyPr>
          <a:lstStyle/>
          <a:p>
            <a:r>
              <a:rPr lang="en-US" sz="1600">
                <a:solidFill>
                  <a:srgbClr val="FFFFFF"/>
                </a:solidFill>
              </a:rPr>
              <a:t>In this code, count the number of frames present in the webpage.</a:t>
            </a:r>
          </a:p>
          <a:p>
            <a:r>
              <a:rPr lang="en-US" sz="1600">
                <a:solidFill>
                  <a:srgbClr val="FFFFFF"/>
                </a:solidFill>
              </a:rPr>
              <a:t>Driver switch to frame and double click on the element.</a:t>
            </a:r>
          </a:p>
          <a:p>
            <a:r>
              <a:rPr lang="en-US" sz="1600">
                <a:solidFill>
                  <a:srgbClr val="FFFFFF"/>
                </a:solidFill>
              </a:rPr>
              <a:t>After done with frame, need to switch back webdriver from frame to driver with </a:t>
            </a:r>
            <a:r>
              <a:rPr lang="en-US" sz="1600" b="1">
                <a:solidFill>
                  <a:srgbClr val="FFFFFF"/>
                </a:solidFill>
              </a:rPr>
              <a:t>defaultcontent().</a:t>
            </a:r>
          </a:p>
          <a:p>
            <a:r>
              <a:rPr lang="en-US" sz="1600">
                <a:solidFill>
                  <a:srgbClr val="FFFFFF"/>
                </a:solidFill>
              </a:rPr>
              <a:t>Now you can do operation with other web elements which are present in webpage.</a:t>
            </a:r>
            <a:endParaRPr lang="en-US" sz="1600" b="1">
              <a:solidFill>
                <a:srgbClr val="FFFFFF"/>
              </a:solidFill>
            </a:endParaRPr>
          </a:p>
        </p:txBody>
      </p:sp>
    </p:spTree>
    <p:extLst>
      <p:ext uri="{BB962C8B-B14F-4D97-AF65-F5344CB8AC3E}">
        <p14:creationId xmlns:p14="http://schemas.microsoft.com/office/powerpoint/2010/main" val="954388845"/>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5293-7DB4-44DB-9A34-41C099CCAF91}"/>
              </a:ext>
            </a:extLst>
          </p:cNvPr>
          <p:cNvSpPr>
            <a:spLocks noGrp="1"/>
          </p:cNvSpPr>
          <p:nvPr>
            <p:ph type="title"/>
          </p:nvPr>
        </p:nvSpPr>
        <p:spPr/>
        <p:txBody>
          <a:bodyPr/>
          <a:lstStyle/>
          <a:p>
            <a:pPr algn="ctr"/>
            <a:r>
              <a:rPr lang="en-US">
                <a:solidFill>
                  <a:srgbClr val="FFFFFF"/>
                </a:solidFill>
              </a:rPr>
              <a:t>IFrame Handling With Drag Drop - Code</a:t>
            </a:r>
            <a:endParaRPr lang="en-US" b="0"/>
          </a:p>
        </p:txBody>
      </p:sp>
      <p:pic>
        <p:nvPicPr>
          <p:cNvPr id="4" name="Picture 4" descr="A screenshot of a social media post&#10;&#10;Description generated with very high confidence">
            <a:extLst>
              <a:ext uri="{FF2B5EF4-FFF2-40B4-BE49-F238E27FC236}">
                <a16:creationId xmlns:a16="http://schemas.microsoft.com/office/drawing/2014/main" id="{F05763F1-BD3C-4D7C-A9F4-093280098000}"/>
              </a:ext>
            </a:extLst>
          </p:cNvPr>
          <p:cNvPicPr>
            <a:picLocks noGrp="1" noChangeAspect="1"/>
          </p:cNvPicPr>
          <p:nvPr>
            <p:ph idx="1"/>
          </p:nvPr>
        </p:nvPicPr>
        <p:blipFill>
          <a:blip r:embed="rId2"/>
          <a:stretch>
            <a:fillRect/>
          </a:stretch>
        </p:blipFill>
        <p:spPr>
          <a:xfrm>
            <a:off x="45042" y="1992250"/>
            <a:ext cx="12145048" cy="4858586"/>
          </a:xfrm>
          <a:prstGeom prst="rect">
            <a:avLst/>
          </a:prstGeom>
        </p:spPr>
      </p:pic>
    </p:spTree>
    <p:extLst>
      <p:ext uri="{BB962C8B-B14F-4D97-AF65-F5344CB8AC3E}">
        <p14:creationId xmlns:p14="http://schemas.microsoft.com/office/powerpoint/2010/main" val="4857546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56C50-7118-4DA2-AD2F-5428201A2AB7}"/>
              </a:ext>
            </a:extLst>
          </p:cNvPr>
          <p:cNvSpPr>
            <a:spLocks noGrp="1"/>
          </p:cNvSpPr>
          <p:nvPr>
            <p:ph type="title"/>
          </p:nvPr>
        </p:nvSpPr>
        <p:spPr/>
        <p:txBody>
          <a:bodyPr/>
          <a:lstStyle/>
          <a:p>
            <a:pPr algn="ctr"/>
            <a:r>
              <a:rPr lang="en-US" sz="3200"/>
              <a:t>Run Time IFrame Handling – I'm not a Robot</a:t>
            </a:r>
          </a:p>
        </p:txBody>
      </p:sp>
      <p:sp>
        <p:nvSpPr>
          <p:cNvPr id="3" name="Content Placeholder 2">
            <a:extLst>
              <a:ext uri="{FF2B5EF4-FFF2-40B4-BE49-F238E27FC236}">
                <a16:creationId xmlns:a16="http://schemas.microsoft.com/office/drawing/2014/main" id="{5AB5E432-62F3-4E79-A0C2-10A2BFB9F2A4}"/>
              </a:ext>
            </a:extLst>
          </p:cNvPr>
          <p:cNvSpPr>
            <a:spLocks noGrp="1"/>
          </p:cNvSpPr>
          <p:nvPr>
            <p:ph idx="1"/>
          </p:nvPr>
        </p:nvSpPr>
        <p:spPr/>
        <p:txBody>
          <a:bodyPr/>
          <a:lstStyle/>
          <a:p>
            <a:r>
              <a:rPr lang="en-US" b="1"/>
              <a:t>How to Handle Multiple Frames ?</a:t>
            </a:r>
            <a:endParaRPr lang="en-US"/>
          </a:p>
          <a:p>
            <a:pPr marL="0" indent="0">
              <a:buNone/>
            </a:pPr>
            <a:endParaRPr lang="en-US" b="1"/>
          </a:p>
        </p:txBody>
      </p:sp>
      <p:graphicFrame>
        <p:nvGraphicFramePr>
          <p:cNvPr id="4" name="Diagram 4">
            <a:extLst>
              <a:ext uri="{FF2B5EF4-FFF2-40B4-BE49-F238E27FC236}">
                <a16:creationId xmlns:a16="http://schemas.microsoft.com/office/drawing/2014/main" id="{DE59D3C8-913F-4ED6-B4D9-27E4EE008A86}"/>
              </a:ext>
            </a:extLst>
          </p:cNvPr>
          <p:cNvGraphicFramePr/>
          <p:nvPr>
            <p:extLst>
              <p:ext uri="{D42A27DB-BD31-4B8C-83A1-F6EECF244321}">
                <p14:modId xmlns:p14="http://schemas.microsoft.com/office/powerpoint/2010/main" val="2524725572"/>
              </p:ext>
            </p:extLst>
          </p:nvPr>
        </p:nvGraphicFramePr>
        <p:xfrm>
          <a:off x="819510" y="2448465"/>
          <a:ext cx="10711130" cy="57279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6496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56C50-7118-4DA2-AD2F-5428201A2AB7}"/>
              </a:ext>
            </a:extLst>
          </p:cNvPr>
          <p:cNvSpPr>
            <a:spLocks noGrp="1"/>
          </p:cNvSpPr>
          <p:nvPr>
            <p:ph type="title"/>
          </p:nvPr>
        </p:nvSpPr>
        <p:spPr>
          <a:xfrm>
            <a:off x="820160" y="447188"/>
            <a:ext cx="10561838" cy="350690"/>
          </a:xfrm>
        </p:spPr>
        <p:txBody>
          <a:bodyPr>
            <a:normAutofit fontScale="90000"/>
          </a:bodyPr>
          <a:lstStyle/>
          <a:p>
            <a:r>
              <a:rPr lang="en-US" sz="3700"/>
              <a:t>Run Time IFrame Handling – I'm not a Robot</a:t>
            </a:r>
          </a:p>
        </p:txBody>
      </p:sp>
      <p:sp>
        <p:nvSpPr>
          <p:cNvPr id="3" name="Content Placeholder 2">
            <a:extLst>
              <a:ext uri="{FF2B5EF4-FFF2-40B4-BE49-F238E27FC236}">
                <a16:creationId xmlns:a16="http://schemas.microsoft.com/office/drawing/2014/main" id="{5AB5E432-62F3-4E79-A0C2-10A2BFB9F2A4}"/>
              </a:ext>
            </a:extLst>
          </p:cNvPr>
          <p:cNvSpPr>
            <a:spLocks noGrp="1"/>
          </p:cNvSpPr>
          <p:nvPr>
            <p:ph idx="1"/>
          </p:nvPr>
        </p:nvSpPr>
        <p:spPr>
          <a:xfrm>
            <a:off x="818713" y="2413000"/>
            <a:ext cx="3835583" cy="3632200"/>
          </a:xfrm>
        </p:spPr>
        <p:txBody>
          <a:bodyPr>
            <a:normAutofit/>
          </a:bodyPr>
          <a:lstStyle/>
          <a:p>
            <a:pPr marL="0" indent="0">
              <a:buNone/>
            </a:pPr>
            <a:endParaRPr lang="en-US" sz="1600" b="1"/>
          </a:p>
          <a:p>
            <a:pPr marL="0" indent="0">
              <a:buNone/>
            </a:pPr>
            <a:endParaRPr lang="en-US" sz="1600" b="1"/>
          </a:p>
        </p:txBody>
      </p:sp>
      <p:pic>
        <p:nvPicPr>
          <p:cNvPr id="10" name="Picture 10" descr="A screenshot of a computer screen&#10;&#10;Description generated with very high confidence">
            <a:extLst>
              <a:ext uri="{FF2B5EF4-FFF2-40B4-BE49-F238E27FC236}">
                <a16:creationId xmlns:a16="http://schemas.microsoft.com/office/drawing/2014/main" id="{CEA3C93A-F428-48C4-B318-0DE69A24EAA3}"/>
              </a:ext>
            </a:extLst>
          </p:cNvPr>
          <p:cNvPicPr>
            <a:picLocks noChangeAspect="1"/>
          </p:cNvPicPr>
          <p:nvPr/>
        </p:nvPicPr>
        <p:blipFill>
          <a:blip r:embed="rId2"/>
          <a:stretch>
            <a:fillRect/>
          </a:stretch>
        </p:blipFill>
        <p:spPr>
          <a:xfrm>
            <a:off x="-386" y="942324"/>
            <a:ext cx="12152128" cy="5918886"/>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0189166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11">
            <a:extLst>
              <a:ext uri="{FF2B5EF4-FFF2-40B4-BE49-F238E27FC236}">
                <a16:creationId xmlns:a16="http://schemas.microsoft.com/office/drawing/2014/main" id="{9D336D4B-F9C3-4167-9191-8DA896C80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6">
            <a:extLst>
              <a:ext uri="{FF2B5EF4-FFF2-40B4-BE49-F238E27FC236}">
                <a16:creationId xmlns:a16="http://schemas.microsoft.com/office/drawing/2014/main" id="{069BF0B4-2BF1-40F2-8D8E-9CFCED97D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5240E28-2EAC-4136-8DB7-064A1B20B34F}"/>
              </a:ext>
            </a:extLst>
          </p:cNvPr>
          <p:cNvSpPr>
            <a:spLocks noGrp="1"/>
          </p:cNvSpPr>
          <p:nvPr>
            <p:ph type="title"/>
          </p:nvPr>
        </p:nvSpPr>
        <p:spPr>
          <a:xfrm>
            <a:off x="451513" y="5176569"/>
            <a:ext cx="11490140" cy="970450"/>
          </a:xfrm>
        </p:spPr>
        <p:txBody>
          <a:bodyPr anchor="ctr">
            <a:noAutofit/>
          </a:bodyPr>
          <a:lstStyle/>
          <a:p>
            <a:r>
              <a:rPr lang="en-US" sz="3600"/>
              <a:t>Exercise #1 – Links Count In The Web Page</a:t>
            </a:r>
          </a:p>
        </p:txBody>
      </p:sp>
      <p:pic>
        <p:nvPicPr>
          <p:cNvPr id="10" name="Picture 4">
            <a:extLst>
              <a:ext uri="{FF2B5EF4-FFF2-40B4-BE49-F238E27FC236}">
                <a16:creationId xmlns:a16="http://schemas.microsoft.com/office/drawing/2014/main" id="{08A8903F-2288-406B-AE3D-DADFF0265925}"/>
              </a:ext>
            </a:extLst>
          </p:cNvPr>
          <p:cNvPicPr>
            <a:picLocks noChangeAspect="1"/>
          </p:cNvPicPr>
          <p:nvPr/>
        </p:nvPicPr>
        <p:blipFill>
          <a:blip r:embed="rId2"/>
          <a:stretch>
            <a:fillRect/>
          </a:stretch>
        </p:blipFill>
        <p:spPr>
          <a:xfrm>
            <a:off x="39899" y="-3234"/>
            <a:ext cx="12032860" cy="498048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187615800"/>
      </p:ext>
    </p:extLst>
  </p:cSld>
  <p:clrMapOvr>
    <a:overrideClrMapping bg1="lt1" tx1="dk1" bg2="lt2" tx2="dk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811EC-F585-431F-964D-7ABE59805D45}"/>
              </a:ext>
            </a:extLst>
          </p:cNvPr>
          <p:cNvSpPr>
            <a:spLocks noGrp="1"/>
          </p:cNvSpPr>
          <p:nvPr>
            <p:ph type="title"/>
          </p:nvPr>
        </p:nvSpPr>
        <p:spPr>
          <a:xfrm>
            <a:off x="810000" y="447188"/>
            <a:ext cx="11118337" cy="970450"/>
          </a:xfrm>
        </p:spPr>
        <p:txBody>
          <a:bodyPr>
            <a:noAutofit/>
          </a:bodyPr>
          <a:lstStyle/>
          <a:p>
            <a:r>
              <a:rPr lang="en-US" sz="4400"/>
              <a:t>Exercise #2 – Links Count In Footer Only</a:t>
            </a:r>
          </a:p>
        </p:txBody>
      </p:sp>
      <p:sp>
        <p:nvSpPr>
          <p:cNvPr id="3" name="Content Placeholder 2">
            <a:extLst>
              <a:ext uri="{FF2B5EF4-FFF2-40B4-BE49-F238E27FC236}">
                <a16:creationId xmlns:a16="http://schemas.microsoft.com/office/drawing/2014/main" id="{2FF2DA5E-ED22-4E45-AD26-8DF5FF213415}"/>
              </a:ext>
            </a:extLst>
          </p:cNvPr>
          <p:cNvSpPr>
            <a:spLocks noGrp="1"/>
          </p:cNvSpPr>
          <p:nvPr>
            <p:ph idx="1"/>
          </p:nvPr>
        </p:nvSpPr>
        <p:spPr>
          <a:xfrm>
            <a:off x="243618" y="2528019"/>
            <a:ext cx="4410677" cy="3632200"/>
          </a:xfrm>
        </p:spPr>
        <p:txBody>
          <a:bodyPr>
            <a:normAutofit/>
          </a:bodyPr>
          <a:lstStyle/>
          <a:p>
            <a:r>
              <a:rPr lang="en-US" sz="1600"/>
              <a:t>In this case, we use </a:t>
            </a:r>
            <a:r>
              <a:rPr lang="en-US" sz="1600" b="1"/>
              <a:t>Limiting webdriver scope </a:t>
            </a:r>
            <a:r>
              <a:rPr lang="en-US" sz="1600"/>
              <a:t> concept because driver capture all the information which present in the webpage.</a:t>
            </a:r>
            <a:endParaRPr lang="en-US" sz="1600" b="1"/>
          </a:p>
          <a:p>
            <a:r>
              <a:rPr lang="en-US" sz="1600"/>
              <a:t>But now we just focus on footer of the webpage.</a:t>
            </a:r>
          </a:p>
          <a:p>
            <a:r>
              <a:rPr lang="en-US" sz="1600"/>
              <a:t>So we create sub-driver / </a:t>
            </a:r>
            <a:r>
              <a:rPr lang="en-US" sz="1600" b="1"/>
              <a:t>WebElement </a:t>
            </a:r>
            <a:r>
              <a:rPr lang="en-US" sz="1600"/>
              <a:t>which focus on that particular area and capture the information.</a:t>
            </a:r>
          </a:p>
          <a:p>
            <a:r>
              <a:rPr lang="en-US" sz="1100" b="1" i="1"/>
              <a:t>WebElement foot_drv = driver.findElement ----;</a:t>
            </a:r>
            <a:endParaRPr lang="en-US" sz="1400" b="1"/>
          </a:p>
        </p:txBody>
      </p:sp>
      <p:pic>
        <p:nvPicPr>
          <p:cNvPr id="4" name="Picture 4" descr="A screenshot of a cell phone&#10;&#10;Description generated with very high confidence">
            <a:extLst>
              <a:ext uri="{FF2B5EF4-FFF2-40B4-BE49-F238E27FC236}">
                <a16:creationId xmlns:a16="http://schemas.microsoft.com/office/drawing/2014/main" id="{7CC2A2A7-B84B-4C6A-B7F4-9B647FE64072}"/>
              </a:ext>
            </a:extLst>
          </p:cNvPr>
          <p:cNvPicPr>
            <a:picLocks noChangeAspect="1"/>
          </p:cNvPicPr>
          <p:nvPr/>
        </p:nvPicPr>
        <p:blipFill>
          <a:blip r:embed="rId2"/>
          <a:stretch>
            <a:fillRect/>
          </a:stretch>
        </p:blipFill>
        <p:spPr>
          <a:xfrm>
            <a:off x="4656153" y="1916194"/>
            <a:ext cx="7542556" cy="4939988"/>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297237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D686F-34EA-4A67-8452-BBD17201C80B}"/>
              </a:ext>
            </a:extLst>
          </p:cNvPr>
          <p:cNvSpPr>
            <a:spLocks noGrp="1"/>
          </p:cNvSpPr>
          <p:nvPr>
            <p:ph type="title"/>
          </p:nvPr>
        </p:nvSpPr>
        <p:spPr>
          <a:xfrm>
            <a:off x="364302" y="-156661"/>
            <a:ext cx="11822828" cy="1574299"/>
          </a:xfrm>
        </p:spPr>
        <p:txBody>
          <a:bodyPr/>
          <a:lstStyle/>
          <a:p>
            <a:r>
              <a:rPr lang="en-US"/>
              <a:t>Exercise #2 – Links Count In Footer -Code</a:t>
            </a:r>
            <a:endParaRPr lang="en-US" b="0"/>
          </a:p>
        </p:txBody>
      </p:sp>
      <p:pic>
        <p:nvPicPr>
          <p:cNvPr id="4" name="Picture 4" descr="A screenshot of a social media post&#10;&#10;Description generated with very high confidence">
            <a:extLst>
              <a:ext uri="{FF2B5EF4-FFF2-40B4-BE49-F238E27FC236}">
                <a16:creationId xmlns:a16="http://schemas.microsoft.com/office/drawing/2014/main" id="{B353959C-9F30-4614-9A80-EC64A5F6A9AC}"/>
              </a:ext>
            </a:extLst>
          </p:cNvPr>
          <p:cNvPicPr>
            <a:picLocks noGrp="1" noChangeAspect="1"/>
          </p:cNvPicPr>
          <p:nvPr>
            <p:ph idx="1"/>
          </p:nvPr>
        </p:nvPicPr>
        <p:blipFill>
          <a:blip r:embed="rId2"/>
          <a:stretch>
            <a:fillRect/>
          </a:stretch>
        </p:blipFill>
        <p:spPr>
          <a:xfrm>
            <a:off x="42899" y="1963495"/>
            <a:ext cx="12149331" cy="4887340"/>
          </a:xfrm>
          <a:prstGeom prst="rect">
            <a:avLst/>
          </a:prstGeom>
        </p:spPr>
      </p:pic>
    </p:spTree>
    <p:extLst>
      <p:ext uri="{BB962C8B-B14F-4D97-AF65-F5344CB8AC3E}">
        <p14:creationId xmlns:p14="http://schemas.microsoft.com/office/powerpoint/2010/main" val="16321824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Application>Microsoft Office PowerPoint</Application>
  <PresentationFormat>Widescreen</PresentationFormat>
  <Slides>178</Slides>
  <Notes>0</Notes>
  <HiddenSlides>0</HiddenSlides>
  <ScaleCrop>false</ScaleCrop>
  <HeadingPairs>
    <vt:vector size="4" baseType="variant">
      <vt:variant>
        <vt:lpstr>Theme</vt:lpstr>
      </vt:variant>
      <vt:variant>
        <vt:i4>1</vt:i4>
      </vt:variant>
      <vt:variant>
        <vt:lpstr>Slide Titles</vt:lpstr>
      </vt:variant>
      <vt:variant>
        <vt:i4>178</vt:i4>
      </vt:variant>
    </vt:vector>
  </HeadingPairs>
  <TitlesOfParts>
    <vt:vector size="179" baseType="lpstr">
      <vt:lpstr>Quotable</vt:lpstr>
      <vt:lpstr>Selenium WebDriver - Tutorial</vt:lpstr>
      <vt:lpstr>Contents</vt:lpstr>
      <vt:lpstr>Selenium History</vt:lpstr>
      <vt:lpstr>Choose Browser - Interface WebDriver </vt:lpstr>
      <vt:lpstr>Choose Browser - Interface WebDriver </vt:lpstr>
      <vt:lpstr>Basic Selenium Methods- Title</vt:lpstr>
      <vt:lpstr>Basic Selenium Methods– Validate Exact URL</vt:lpstr>
      <vt:lpstr>Basic Selenium Methods– Page Source </vt:lpstr>
      <vt:lpstr>Basic Selenium Methods–  Back To URL </vt:lpstr>
      <vt:lpstr>Basic Selenium Methods– Close &amp; Quit Browser</vt:lpstr>
      <vt:lpstr>Locator Techniques &amp; Tools – Identify Objects</vt:lpstr>
      <vt:lpstr>Locator Techniques &amp; Tools – Id</vt:lpstr>
      <vt:lpstr>Locator Techniques &amp; Tools – Id</vt:lpstr>
      <vt:lpstr>Locator Techniques &amp; Tools – Id Locator</vt:lpstr>
      <vt:lpstr>Locator Techniques &amp; Tools – Name Locator</vt:lpstr>
      <vt:lpstr>Locator Techniques &amp; Tools – Name Locator </vt:lpstr>
      <vt:lpstr>Locator Techniques &amp; Tools – linkTextLocator</vt:lpstr>
      <vt:lpstr>Locator Techniques &amp; Tools – linkTextLocator</vt:lpstr>
      <vt:lpstr>Locator Techniques &amp; Tools – TIPs (Compound Class Error)</vt:lpstr>
      <vt:lpstr>Locator Techniques &amp; Tools – TIPs</vt:lpstr>
      <vt:lpstr>Locator Techniques &amp; Tools – TIPs(Multiple values )</vt:lpstr>
      <vt:lpstr>Locator Techniques &amp; Tools – TIPs (Multiple Values)</vt:lpstr>
      <vt:lpstr>Locator Techniques &amp; Tools – Xpath </vt:lpstr>
      <vt:lpstr>Locator Techniques &amp; Tools – Xpath </vt:lpstr>
      <vt:lpstr>Locator Techniques &amp; Tools – Xpath </vt:lpstr>
      <vt:lpstr>Locator Techniques &amp; Tools – TIPs (Xpath)</vt:lpstr>
      <vt:lpstr>Locator Techniques &amp; Tools – TIPs (Xpath)</vt:lpstr>
      <vt:lpstr>Locator Techniques &amp; Tools – CSS Selector</vt:lpstr>
      <vt:lpstr>Locator Techniques &amp; Tools – CSS Selector </vt:lpstr>
      <vt:lpstr>Locator Techniques &amp; Tools – CSS Selector </vt:lpstr>
      <vt:lpstr>Locator Techniques &amp; Tools – CSS Selector</vt:lpstr>
      <vt:lpstr>Validate the accuracy of Xpath &amp; Css</vt:lpstr>
      <vt:lpstr>Validate the accuracy of Xpath &amp; Css </vt:lpstr>
      <vt:lpstr>Validate the accuracy of Xpath &amp; Css – Invalid xpath</vt:lpstr>
      <vt:lpstr>Display the Error Message in Console</vt:lpstr>
      <vt:lpstr>Generating Customized Xpath  From HTML Attributes </vt:lpstr>
      <vt:lpstr>Generating Customized Xpath  From HTML Attributes </vt:lpstr>
      <vt:lpstr>Validate Customized Xpath</vt:lpstr>
      <vt:lpstr>Generating Customized Xpath  From HTML Attributes - code</vt:lpstr>
      <vt:lpstr>Generating Customized Css From HTML Attributes </vt:lpstr>
      <vt:lpstr>Generating Customized CSS From HTML Attributes </vt:lpstr>
      <vt:lpstr>Generating Customized CSS From HTML Attributes  </vt:lpstr>
      <vt:lpstr>Regular Expression – Xpath &amp; Css</vt:lpstr>
      <vt:lpstr>Regular Expression – Xpath &amp; Css</vt:lpstr>
      <vt:lpstr>Identify Xpath with Parent- Child Traverse Relationship</vt:lpstr>
      <vt:lpstr>Identify Xpath with Parent- Child Traverse Relationship</vt:lpstr>
      <vt:lpstr>Interview Questions - Selenium</vt:lpstr>
      <vt:lpstr>Relative &amp; Absolute Xpath - Code</vt:lpstr>
      <vt:lpstr>Identify the Siblings Xpath</vt:lpstr>
      <vt:lpstr>Identify the Siblings  Xpath - Code </vt:lpstr>
      <vt:lpstr>Identify the Parent from Child Xpath</vt:lpstr>
      <vt:lpstr>Identify the Parent from Child Xpath</vt:lpstr>
      <vt:lpstr>How to identify Element with Text Using Xpath</vt:lpstr>
      <vt:lpstr>How to identify Element with Text Using Xpath</vt:lpstr>
      <vt:lpstr>More About CSS Locator</vt:lpstr>
      <vt:lpstr>Handling Static Drop-Down </vt:lpstr>
      <vt:lpstr>Handling Static Drop-Down - Code</vt:lpstr>
      <vt:lpstr>Handling Dynamic Drop Downs</vt:lpstr>
      <vt:lpstr>Handling Dynamic Drop Downs-Code</vt:lpstr>
      <vt:lpstr>Handle Auto Suggestive DropDowns</vt:lpstr>
      <vt:lpstr>How To Identify Hidden Element.</vt:lpstr>
      <vt:lpstr>Solution - Hidden Element JavascriptExecutor</vt:lpstr>
      <vt:lpstr>Solution - Hidden Element JavascriptExecutor Code</vt:lpstr>
      <vt:lpstr>Handling Cheakboxes</vt:lpstr>
      <vt:lpstr>Handling Cheakboxes - Code</vt:lpstr>
      <vt:lpstr>Handling RadioButtons – Customize Xpath</vt:lpstr>
      <vt:lpstr>Handling Radio-Buttons:  Code</vt:lpstr>
      <vt:lpstr>Handing Radio Button – Dynamically </vt:lpstr>
      <vt:lpstr>Handing Radio Button – Dynamically Code</vt:lpstr>
      <vt:lpstr>Alerts – Types &amp; Handling</vt:lpstr>
      <vt:lpstr>Alert Handling - Code</vt:lpstr>
      <vt:lpstr>Validate - Web Elements</vt:lpstr>
      <vt:lpstr>Validate Web Elements - Code</vt:lpstr>
      <vt:lpstr>Validate Web Elements </vt:lpstr>
      <vt:lpstr>Validate Web Elements -Code</vt:lpstr>
      <vt:lpstr>Exercise:  Select Adults 5 in Air Canada Site</vt:lpstr>
      <vt:lpstr>Assert – Basic Idea</vt:lpstr>
      <vt:lpstr>Assert – Basic Idea Code</vt:lpstr>
      <vt:lpstr>Synchronization in Selenium</vt:lpstr>
      <vt:lpstr>Implicit Wait</vt:lpstr>
      <vt:lpstr>Implicit Wait - Code</vt:lpstr>
      <vt:lpstr>Explicit Wait</vt:lpstr>
      <vt:lpstr>Explicit Wait - Code</vt:lpstr>
      <vt:lpstr>Other Wait() Methods – Not Prefferable</vt:lpstr>
      <vt:lpstr>Handling Ajax/Mouse Interactions</vt:lpstr>
      <vt:lpstr>Move Mouse Handling</vt:lpstr>
      <vt:lpstr>Move Mouse Handling- code</vt:lpstr>
      <vt:lpstr>Composite Functions</vt:lpstr>
      <vt:lpstr>Composite Functions - Code</vt:lpstr>
      <vt:lpstr>Window Handling – Child Window</vt:lpstr>
      <vt:lpstr>Window Handling – Child Window Code</vt:lpstr>
      <vt:lpstr>IFrames Handling</vt:lpstr>
      <vt:lpstr>IFrame Handling - Code</vt:lpstr>
      <vt:lpstr>IFrame Handling With Drag Drop - Code</vt:lpstr>
      <vt:lpstr>Run Time IFrame Handling – I'm not a Robot</vt:lpstr>
      <vt:lpstr>Run Time IFrame Handling – I'm not a Robot</vt:lpstr>
      <vt:lpstr>Exercise #1 – Links Count In The Web Page</vt:lpstr>
      <vt:lpstr>Exercise #2 – Links Count In Footer Only</vt:lpstr>
      <vt:lpstr>Exercise #2 – Links Count In Footer -Code</vt:lpstr>
      <vt:lpstr>Exercise #3</vt:lpstr>
      <vt:lpstr>Exercise #3 - Code</vt:lpstr>
      <vt:lpstr>Exercise# 3 – Get Title Of All Open Tabs in Previous Task</vt:lpstr>
      <vt:lpstr>Handling Calendar UI - Code</vt:lpstr>
      <vt:lpstr>Handle Table Grids</vt:lpstr>
      <vt:lpstr>Handle Table Grids - Code</vt:lpstr>
      <vt:lpstr>HTTP-Certifications Handling</vt:lpstr>
      <vt:lpstr>HTTP-Certifications Handling Code</vt:lpstr>
      <vt:lpstr>Cookies Handling</vt:lpstr>
      <vt:lpstr>Screenshot In Selenium</vt:lpstr>
      <vt:lpstr>PowerPoint Presentation</vt:lpstr>
      <vt:lpstr>PowerPoint Presentation</vt:lpstr>
      <vt:lpstr>Framework - Selenium</vt:lpstr>
      <vt:lpstr>TestNG - Introduction</vt:lpstr>
      <vt:lpstr>TestNG – Without Java Compiler</vt:lpstr>
      <vt:lpstr>Multiple Test Cases – Single Class</vt:lpstr>
      <vt:lpstr>Xml File - TestNG</vt:lpstr>
      <vt:lpstr>Xml File - TestNG </vt:lpstr>
      <vt:lpstr>Run Multiple Tests in TestNG -xml</vt:lpstr>
      <vt:lpstr>Prioritizing Test Cases- xml example</vt:lpstr>
      <vt:lpstr>Scenario 1</vt:lpstr>
      <vt:lpstr>Scenario 2</vt:lpstr>
      <vt:lpstr>Scenario 3</vt:lpstr>
      <vt:lpstr>Scenario 4</vt:lpstr>
      <vt:lpstr>Regex &amp; Package Level Execution -TestNG</vt:lpstr>
      <vt:lpstr>Regex &amp; Package Level Execution –TestNG Code</vt:lpstr>
      <vt:lpstr>Annotations : @BeforeTest &amp; @AfterTest</vt:lpstr>
      <vt:lpstr>Annotations : @BeforeTest</vt:lpstr>
      <vt:lpstr>Annotations : @AfterTest</vt:lpstr>
      <vt:lpstr>@BeforeTest vs @BeforeMethod</vt:lpstr>
      <vt:lpstr>Groups Functionality - TestNG</vt:lpstr>
      <vt:lpstr>Groups Functionality - Code</vt:lpstr>
      <vt:lpstr>Annotations Helper Attributes</vt:lpstr>
      <vt:lpstr>Annotations Helper Attributes- Code</vt:lpstr>
      <vt:lpstr>Parameterizing  - TestNG</vt:lpstr>
      <vt:lpstr>Parameterizing  - TestNG Code</vt:lpstr>
      <vt:lpstr>Listeners Interface - TestNG</vt:lpstr>
      <vt:lpstr>Listeners Interface - TestNG</vt:lpstr>
      <vt:lpstr>Listeners Interface – TestNG Code</vt:lpstr>
      <vt:lpstr>Listeners Interface – TestNG Code (Get Name of Test)</vt:lpstr>
      <vt:lpstr>Running Test In Parallel &amp; Generating Report</vt:lpstr>
      <vt:lpstr>Global Environmental Variable</vt:lpstr>
      <vt:lpstr>Global Environmental Variable</vt:lpstr>
      <vt:lpstr>Maven In Framework Development</vt:lpstr>
      <vt:lpstr>Maven Intro &amp; Why Maven ?</vt:lpstr>
      <vt:lpstr>Maven Terminologies</vt:lpstr>
      <vt:lpstr>Create Maven Project</vt:lpstr>
      <vt:lpstr>Integrate Maven with Eclipse</vt:lpstr>
      <vt:lpstr>Create Maven Project</vt:lpstr>
      <vt:lpstr>Understanding pom.xml &amp; Surefire plugin</vt:lpstr>
      <vt:lpstr>Maven Commands</vt:lpstr>
      <vt:lpstr>Understanding pom.xml &amp; Surefire plugin - Code</vt:lpstr>
      <vt:lpstr>TestNG xml file in Maven</vt:lpstr>
      <vt:lpstr>Switching The Tests with Maven</vt:lpstr>
      <vt:lpstr>PowerPoint Presentation</vt:lpstr>
      <vt:lpstr>Jenkins</vt:lpstr>
      <vt:lpstr>Mobile – Automation Testing</vt:lpstr>
      <vt:lpstr>PowerPoint Presentation</vt:lpstr>
      <vt:lpstr>Performance Testing In Selenium</vt:lpstr>
      <vt:lpstr>HtmlUnitDriver</vt:lpstr>
      <vt:lpstr>Automation Load Testing In Selenium</vt:lpstr>
      <vt:lpstr>PowerPoint Presentation</vt:lpstr>
      <vt:lpstr>Cucumber - Intro</vt:lpstr>
      <vt:lpstr>Cucumber Framework</vt:lpstr>
      <vt:lpstr>Cucumber Framework</vt:lpstr>
      <vt:lpstr>Advantages of Cucumber Framework</vt:lpstr>
      <vt:lpstr>Gherkin - Intro</vt:lpstr>
      <vt:lpstr>Why Gherkin ?</vt:lpstr>
      <vt:lpstr>Automation Code – Cucumber Framework</vt:lpstr>
      <vt:lpstr>Automation Code – Cucumber Framework</vt:lpstr>
      <vt:lpstr>Automation Code – Cucumber Framework</vt:lpstr>
      <vt:lpstr>Automation Code – Cucumber Framework</vt:lpstr>
      <vt:lpstr>Automation Code – Cucumber Framework</vt:lpstr>
      <vt:lpstr>Page Object Model</vt:lpstr>
      <vt:lpstr>POM – Rediff.com Example</vt:lpstr>
      <vt:lpstr>Advantages of POM</vt:lpstr>
      <vt:lpstr>Implementation – POM (rediff.com - Homepage)</vt:lpstr>
      <vt:lpstr>Page Object Factory</vt:lpstr>
      <vt:lpstr>Implementation – POF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547</cp:revision>
  <dcterms:created xsi:type="dcterms:W3CDTF">2013-07-15T20:26:40Z</dcterms:created>
  <dcterms:modified xsi:type="dcterms:W3CDTF">2018-11-21T00:43:05Z</dcterms:modified>
</cp:coreProperties>
</file>